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5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3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9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4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0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3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0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02476-F760-4414-BFF3-0C5D6D32240B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F79D-2784-44C2-83A4-2E5717D8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0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conarchive.com/show/oxygen-icons-by-oxygen-icons.org/Status-weather-hail-icon.html" TargetMode="External"/><Relationship Id="rId13" Type="http://schemas.openxmlformats.org/officeDocument/2006/relationships/image" Target="../media/image6.png"/><Relationship Id="rId18" Type="http://schemas.openxmlformats.org/officeDocument/2006/relationships/hyperlink" Target="http://www.iconarchive.com/show/large-weather-icons-by-large-icons/tornado-icon.html" TargetMode="External"/><Relationship Id="rId26" Type="http://schemas.openxmlformats.org/officeDocument/2006/relationships/image" Target="../media/image15.jpeg"/><Relationship Id="rId3" Type="http://schemas.openxmlformats.org/officeDocument/2006/relationships/image" Target="../media/image1.png"/><Relationship Id="rId21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hyperlink" Target="http://www.iconarchive.com/show/weather-icons-by-jaan-jaak/thunder-lightning-storm-icon.html" TargetMode="External"/><Relationship Id="rId17" Type="http://schemas.openxmlformats.org/officeDocument/2006/relationships/image" Target="../media/image8.png"/><Relationship Id="rId25" Type="http://schemas.openxmlformats.org/officeDocument/2006/relationships/hyperlink" Target="http://www.google.com/url?sa=i&amp;rct=j&amp;q=&amp;esrc=s&amp;frm=1&amp;source=images&amp;cd=&amp;cad=rja&amp;docid=VgPMlIs5PkAu7M&amp;tbnid=9tRSymv2G57VdM:&amp;ved=0CAUQjRw&amp;url=http://www.creativelittleangels.com/blizzard-2013.aspx&amp;ei=Epf6UprDNY2oqQH0voGYCQ&amp;bvm=bv.61190604,d.aWc&amp;psig=AFQjCNFNtG6z8SKbOP0kGfJ-xI69hG5YrA&amp;ust=1392240781397972" TargetMode="External"/><Relationship Id="rId2" Type="http://schemas.openxmlformats.org/officeDocument/2006/relationships/hyperlink" Target="http://www.iconarchive.com/show/oxygen-icons-by-oxygen-icons.org/Status-weather-clear-icon.html" TargetMode="External"/><Relationship Id="rId16" Type="http://schemas.openxmlformats.org/officeDocument/2006/relationships/hyperlink" Target="http://www.iconarchive.com/show/weather-icons-by-jaan-jaak/sleet-icon.html" TargetMode="Externa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onarchive.com/show/oxygen-icons-by-oxygen-icons.org/Status-weather-clouds-icon.html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4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3.png"/><Relationship Id="rId10" Type="http://schemas.openxmlformats.org/officeDocument/2006/relationships/hyperlink" Target="http://www.iconarchive.com/show/oxygen-icons-by-oxygen-icons.org/Status-weather-showers-scattered-icon.html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iconarchive.com/show/oxygen-icons-by-oxygen-icons.org/Status-weather-many-clouds-icon.html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iconarchive.com/show/weather-icons-by-icons-land/Hail-Heavy-icon.html" TargetMode="External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hyperlink" Target="http://www.iconarchive.com/show/large-weather-icons-by-large-icons/tornado-icon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ESL 11A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7809595" y="5336903"/>
            <a:ext cx="249382" cy="748145"/>
          </a:xfrm>
          <a:custGeom>
            <a:avLst/>
            <a:gdLst>
              <a:gd name="connsiteX0" fmla="*/ 0 w 249382"/>
              <a:gd name="connsiteY0" fmla="*/ 55418 h 748145"/>
              <a:gd name="connsiteX1" fmla="*/ 0 w 249382"/>
              <a:gd name="connsiteY1" fmla="*/ 720436 h 748145"/>
              <a:gd name="connsiteX2" fmla="*/ 83128 w 249382"/>
              <a:gd name="connsiteY2" fmla="*/ 720436 h 748145"/>
              <a:gd name="connsiteX3" fmla="*/ 83128 w 249382"/>
              <a:gd name="connsiteY3" fmla="*/ 443345 h 748145"/>
              <a:gd name="connsiteX4" fmla="*/ 166255 w 249382"/>
              <a:gd name="connsiteY4" fmla="*/ 443345 h 748145"/>
              <a:gd name="connsiteX5" fmla="*/ 166255 w 249382"/>
              <a:gd name="connsiteY5" fmla="*/ 748145 h 748145"/>
              <a:gd name="connsiteX6" fmla="*/ 166255 w 249382"/>
              <a:gd name="connsiteY6" fmla="*/ 748145 h 748145"/>
              <a:gd name="connsiteX7" fmla="*/ 249382 w 249382"/>
              <a:gd name="connsiteY7" fmla="*/ 748145 h 748145"/>
              <a:gd name="connsiteX8" fmla="*/ 249382 w 249382"/>
              <a:gd name="connsiteY8" fmla="*/ 0 h 748145"/>
              <a:gd name="connsiteX9" fmla="*/ 166255 w 249382"/>
              <a:gd name="connsiteY9" fmla="*/ 27709 h 748145"/>
              <a:gd name="connsiteX10" fmla="*/ 166255 w 249382"/>
              <a:gd name="connsiteY10" fmla="*/ 360218 h 748145"/>
              <a:gd name="connsiteX11" fmla="*/ 83128 w 249382"/>
              <a:gd name="connsiteY11" fmla="*/ 360218 h 748145"/>
              <a:gd name="connsiteX12" fmla="*/ 83128 w 249382"/>
              <a:gd name="connsiteY12" fmla="*/ 13854 h 748145"/>
              <a:gd name="connsiteX13" fmla="*/ 0 w 249382"/>
              <a:gd name="connsiteY13" fmla="*/ 55418 h 74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9382" h="748145">
                <a:moveTo>
                  <a:pt x="0" y="55418"/>
                </a:moveTo>
                <a:lnTo>
                  <a:pt x="0" y="720436"/>
                </a:lnTo>
                <a:lnTo>
                  <a:pt x="83128" y="720436"/>
                </a:lnTo>
                <a:lnTo>
                  <a:pt x="83128" y="443345"/>
                </a:lnTo>
                <a:lnTo>
                  <a:pt x="166255" y="443345"/>
                </a:lnTo>
                <a:lnTo>
                  <a:pt x="166255" y="748145"/>
                </a:lnTo>
                <a:lnTo>
                  <a:pt x="166255" y="748145"/>
                </a:lnTo>
                <a:lnTo>
                  <a:pt x="249382" y="748145"/>
                </a:lnTo>
                <a:lnTo>
                  <a:pt x="249382" y="0"/>
                </a:lnTo>
                <a:lnTo>
                  <a:pt x="166255" y="27709"/>
                </a:lnTo>
                <a:lnTo>
                  <a:pt x="166255" y="360218"/>
                </a:lnTo>
                <a:lnTo>
                  <a:pt x="83128" y="360218"/>
                </a:lnTo>
                <a:lnTo>
                  <a:pt x="83128" y="13854"/>
                </a:lnTo>
                <a:lnTo>
                  <a:pt x="0" y="5541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296313" y="5248131"/>
            <a:ext cx="207818" cy="637310"/>
          </a:xfrm>
          <a:custGeom>
            <a:avLst/>
            <a:gdLst>
              <a:gd name="connsiteX0" fmla="*/ 0 w 207818"/>
              <a:gd name="connsiteY0" fmla="*/ 0 h 637310"/>
              <a:gd name="connsiteX1" fmla="*/ 0 w 207818"/>
              <a:gd name="connsiteY1" fmla="*/ 637310 h 637310"/>
              <a:gd name="connsiteX2" fmla="*/ 207818 w 207818"/>
              <a:gd name="connsiteY2" fmla="*/ 637310 h 637310"/>
              <a:gd name="connsiteX3" fmla="*/ 207818 w 207818"/>
              <a:gd name="connsiteY3" fmla="*/ 540328 h 637310"/>
              <a:gd name="connsiteX4" fmla="*/ 83127 w 207818"/>
              <a:gd name="connsiteY4" fmla="*/ 540328 h 637310"/>
              <a:gd name="connsiteX5" fmla="*/ 83127 w 207818"/>
              <a:gd name="connsiteY5" fmla="*/ 27710 h 637310"/>
              <a:gd name="connsiteX6" fmla="*/ 0 w 207818"/>
              <a:gd name="connsiteY6" fmla="*/ 0 h 637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818" h="637310">
                <a:moveTo>
                  <a:pt x="0" y="0"/>
                </a:moveTo>
                <a:lnTo>
                  <a:pt x="0" y="637310"/>
                </a:lnTo>
                <a:lnTo>
                  <a:pt x="207818" y="637310"/>
                </a:lnTo>
                <a:lnTo>
                  <a:pt x="207818" y="540328"/>
                </a:lnTo>
                <a:lnTo>
                  <a:pt x="83127" y="540328"/>
                </a:lnTo>
                <a:lnTo>
                  <a:pt x="83127" y="2771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Status weather clear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942" y="148295"/>
            <a:ext cx="972377" cy="97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tatus weather many clouds ic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486" y="101958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tatus weather clouds ico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903" y="0"/>
            <a:ext cx="1629187" cy="162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04109" y="443996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40°F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702" y="518775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70°F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5110" y="49631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60°F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8718" y="4343399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C00"/>
                </a:solidFill>
              </a:rPr>
              <a:t>50°F</a:t>
            </a:r>
            <a:endParaRPr lang="en-US" sz="2800" b="1" dirty="0">
              <a:solidFill>
                <a:srgbClr val="FFCC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418" y="347457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30°F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1663" y="571097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20°F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6682" y="571097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10°F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9618" y="5157992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80°F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2060" name="Picture 12" descr="Status weather hail icon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096" y="1718747"/>
            <a:ext cx="1326496" cy="132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tatus weather showers scattered icon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099" y="1766749"/>
            <a:ext cx="1230492" cy="123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thunder lightning storm icon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676" y="2833585"/>
            <a:ext cx="1805193" cy="180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ail Heavy icon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96" y="3183414"/>
            <a:ext cx="1332864" cy="133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sleet icon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8295"/>
            <a:ext cx="1533991" cy="153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tornado icon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15" y="5248130"/>
            <a:ext cx="986065" cy="98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bluesquarething.co.uk/geography/dragdropmap/assets/coldlong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24205">
            <a:off x="708487" y="710051"/>
            <a:ext cx="2085621" cy="224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Warm front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6693" flipH="1">
            <a:off x="676480" y="515142"/>
            <a:ext cx="603236" cy="191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Occlusion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135" y="111065"/>
            <a:ext cx="1290419" cy="23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hpc.ncep.noaa.gov/images/occluded_front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8" y="2581564"/>
            <a:ext cx="1632043" cy="73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http://vector-magz.com/wp-content/uploads/2013/06/hurricane-symbol1-300x285.pn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876" y="4737484"/>
            <a:ext cx="1195108" cy="11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s://encrypted-tbn2.gstatic.com/images?q=tbn:ANd9GcQM9IorF4s6weCfItO6pRyJ-m2Zi-II5RrE7tYA5Zqggo4pcjIg6A">
            <a:hlinkClick r:id="rId25"/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202" y="3622977"/>
            <a:ext cx="1078593" cy="107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03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62966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www.bluesquarething.co.uk/geography/dragdropmap/assets/coldlo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9430">
            <a:off x="2929760" y="721680"/>
            <a:ext cx="1826398" cy="196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355351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80°F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" name="Picture 24" descr="tornado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963" y="3090670"/>
            <a:ext cx="986065" cy="98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bluesquarething.co.uk/geography/dragdropmap/assets/coldlo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1051">
            <a:off x="1004162" y="2258328"/>
            <a:ext cx="2085621" cy="224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vector-magz.com/wp-content/uploads/2013/06/hurricane-symbol1-300x28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7184">
            <a:off x="6911734" y="4828140"/>
            <a:ext cx="1195108" cy="113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395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0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nauticus.org/images/usoutline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13855"/>
            <a:ext cx="9074727" cy="688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0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14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Earth Science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Bridgman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 Lab</dc:title>
  <dc:creator>Bridgman</dc:creator>
  <cp:lastModifiedBy>Bridgman</cp:lastModifiedBy>
  <cp:revision>9</cp:revision>
  <dcterms:created xsi:type="dcterms:W3CDTF">2014-02-11T17:01:29Z</dcterms:created>
  <dcterms:modified xsi:type="dcterms:W3CDTF">2014-02-13T20:13:22Z</dcterms:modified>
</cp:coreProperties>
</file>