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70" r:id="rId10"/>
    <p:sldId id="263" r:id="rId11"/>
    <p:sldId id="271" r:id="rId12"/>
    <p:sldId id="278" r:id="rId13"/>
    <p:sldId id="272" r:id="rId14"/>
    <p:sldId id="274" r:id="rId15"/>
    <p:sldId id="273" r:id="rId16"/>
    <p:sldId id="275" r:id="rId17"/>
    <p:sldId id="276" r:id="rId18"/>
    <p:sldId id="277" r:id="rId19"/>
    <p:sldId id="279" r:id="rId20"/>
    <p:sldId id="280" r:id="rId21"/>
    <p:sldId id="281" r:id="rId22"/>
    <p:sldId id="282" r:id="rId23"/>
    <p:sldId id="28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6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4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B201-B145-442E-8F62-462A33F80040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6E369-2C0B-4B6C-BB5A-45964D839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78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B201-B145-442E-8F62-462A33F80040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6E369-2C0B-4B6C-BB5A-45964D839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36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B201-B145-442E-8F62-462A33F80040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6E369-2C0B-4B6C-BB5A-45964D839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6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B201-B145-442E-8F62-462A33F80040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6E369-2C0B-4B6C-BB5A-45964D839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10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B201-B145-442E-8F62-462A33F80040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6E369-2C0B-4B6C-BB5A-45964D839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28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B201-B145-442E-8F62-462A33F80040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6E369-2C0B-4B6C-BB5A-45964D839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61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B201-B145-442E-8F62-462A33F80040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6E369-2C0B-4B6C-BB5A-45964D839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43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B201-B145-442E-8F62-462A33F80040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6E369-2C0B-4B6C-BB5A-45964D839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427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B201-B145-442E-8F62-462A33F80040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6E369-2C0B-4B6C-BB5A-45964D839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68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B201-B145-442E-8F62-462A33F80040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6E369-2C0B-4B6C-BB5A-45964D839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77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B201-B145-442E-8F62-462A33F80040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6E369-2C0B-4B6C-BB5A-45964D839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228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DB201-B145-442E-8F62-462A33F80040}" type="datetimeFigureOut">
              <a:rPr lang="en-US" smtClean="0"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6E369-2C0B-4B6C-BB5A-45964D839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401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ontage of our solar system.  Image Credit: NASA/JP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22" y="92901"/>
            <a:ext cx="11857356" cy="660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Earth Science Notes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FF00"/>
                </a:solidFill>
              </a:rPr>
              <a:t>The Planets of our Solar System</a:t>
            </a:r>
            <a:endParaRPr lang="en-US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12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Mars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4958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Arid, rocky, cold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Has a thin carbon dioxide atmosphere.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Home to largest mountain in the SS – Olympus Mons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Scientist believe their may have been water on mars surface at one time.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Scientist are searching for traces of life (microbes) in is soil. 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172" name="Picture 4" descr="Mosaic of the Valles Marineris hemisphere of Mars projected into point perspective, a view similar to that which one would see from a spacecraf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4" y="212725"/>
            <a:ext cx="6823075" cy="709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65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Mars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601325" cy="288060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Mars is about ½ the size of Earth.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Has very extreme season due to a very elliptical orbit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Dust storms are the largest in the SS, they may last for months.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On Mars the Sun appears about ½ as large as it does from Earth.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3724" y="4353806"/>
            <a:ext cx="5038725" cy="22175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87" y="4591050"/>
            <a:ext cx="6610350" cy="17430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0600" y="4048125"/>
            <a:ext cx="36195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Sunset on Mars – courtesy of NASA</a:t>
            </a:r>
            <a:endParaRPr lang="en-US" dirty="0"/>
          </a:p>
        </p:txBody>
      </p:sp>
      <p:pic>
        <p:nvPicPr>
          <p:cNvPr id="8196" name="Picture 4" descr="http://www.windows2universe.org/mars/images/mars_climate_orbit_sma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858" y="115888"/>
            <a:ext cx="2427591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38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Jupi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47699"/>
            <a:ext cx="6296025" cy="629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Jupiter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8425" y="1197768"/>
            <a:ext cx="5076824" cy="50244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Composed primarily of gas and therefore is known as one of the Gas Giants.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Jupiter is the largest planet in out SS. 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In a way Jupiter behaves like its own SS, with 63 known moons orbiting it and one of them (Ganymede) is larger than Mercury. 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Jupiter exerts pull on the other planets in the SS. </a:t>
            </a:r>
          </a:p>
        </p:txBody>
      </p:sp>
    </p:spTree>
    <p:extLst>
      <p:ext uri="{BB962C8B-B14F-4D97-AF65-F5344CB8AC3E}">
        <p14:creationId xmlns:p14="http://schemas.microsoft.com/office/powerpoint/2010/main" val="297827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Jupiter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96225" y="1224757"/>
            <a:ext cx="3895725" cy="50244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Atmosphere is primarily Hydrogen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Cloud belts are comprised of ammonia crystals and sulfur.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surface is comprised of ice, liquid and metallic hydrogen, rock and other metals.  </a:t>
            </a:r>
          </a:p>
        </p:txBody>
      </p:sp>
      <p:pic>
        <p:nvPicPr>
          <p:cNvPr id="9220" name="Picture 4" descr="http://setterfield.org/Astronomy/pictures/Jupiter_stru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32" y="1270794"/>
            <a:ext cx="7307643" cy="451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8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Jupiter – The Red Spot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9800" y="1460498"/>
            <a:ext cx="5581650" cy="452120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famous Red Spot is a high pressure system of gas/clouds, like a hurricane (which are around areas of low pressure). 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storm never stops because the gases never move over land. The storm is feed by Jupiter’s internal heat.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spot is ever-changing and at times absorbs other nearby storms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42" name="Picture 2" descr="http://i1.wp.com/www.universetoday.com/wp-content/uploads/2008/06/jupitervoyage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1460499"/>
            <a:ext cx="5413375" cy="460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85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Jupiter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363" y="1520825"/>
            <a:ext cx="5634037" cy="435133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2 ½ times larger than more massive than all other planets combined. 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Jupiter's diameter is 11.2 times that of Earth’s.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It would take 1,321 Earths to match Jupiter's volume.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Rotates once about every 10 hours.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This flattens the planet a little.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Revolves every 12 Earth years.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237" y="694252"/>
            <a:ext cx="5657850" cy="2357996"/>
          </a:xfrm>
          <a:prstGeom prst="rect">
            <a:avLst/>
          </a:prstGeom>
        </p:spPr>
      </p:pic>
      <p:pic>
        <p:nvPicPr>
          <p:cNvPr id="11270" name="Picture 6" descr="http://www.polaris.iastate.edu/EveningStar/Unit6/Graphics/PicES6_3rev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675" y="3052248"/>
            <a:ext cx="3362325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6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Saturn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4475"/>
            <a:ext cx="5334000" cy="466248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Is made of mostly hydrogen gas. These layers of hydrogen get progressively denser as they get closer to the core of the planet. 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314" name="Picture 2" descr="Satu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542925"/>
            <a:ext cx="5753100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explanet.info/images/Ch10/10_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0" y="3205162"/>
            <a:ext cx="38100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84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Saturn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72050" cy="435133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Clouds are made of ammonia crystals and ice.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Saturn has 150 moons, of them Titan and Rhea are the largest.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Titan has a nitrogen-rich atmosphere.  Its surface has frozen lakes of methane and landscapes with frozen nitrogen.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Contains the most extensive ring system in the SS.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550" y="365125"/>
            <a:ext cx="5786437" cy="2495353"/>
          </a:xfrm>
          <a:prstGeom prst="rect">
            <a:avLst/>
          </a:prstGeom>
        </p:spPr>
      </p:pic>
      <p:pic>
        <p:nvPicPr>
          <p:cNvPr id="14338" name="Picture 2" descr="http://csep10.phys.utk.edu/astr161/lect/saturn/ring_sat1-smal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49" y="3597275"/>
            <a:ext cx="528002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80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Uranus 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365125"/>
            <a:ext cx="7296150" cy="59721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125" y="1501774"/>
            <a:ext cx="4895850" cy="438467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Hits the coldest temperatures of any planet.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Even colder than Neptune, which is much farther away.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Not sure why.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Completes a rotation about every 17 hours.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Takes 84 years to complete 1 revolution.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87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Uranus 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5362" name="Picture 2" descr="http://i.space.com/images/i/000/000/121/i02/ig295_planets_Uranus_02.jpg?12880466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0" y="365125"/>
            <a:ext cx="4654550" cy="620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msnlv.com/Internal-structure-of-Uran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769798"/>
            <a:ext cx="7048500" cy="469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249" y="967317"/>
            <a:ext cx="7515225" cy="9064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Has the oddest tilt – the planet rotates on its side.  IT has an orbital tilt of 98 degrees. 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73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I can…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Recall Key feature about the planets in our solar system.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Compare and Contrast structural features of the planets.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8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Neptune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4150" y="1606549"/>
            <a:ext cx="5276850" cy="438467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Is very similar is structure to Uranus.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IS smaller than Uranus but has more mass.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Deep blue color due methane clouds in atmosphere absorbing red light and reflecting blue.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Was the only planets whose </a:t>
            </a:r>
            <a:r>
              <a:rPr lang="en-US" dirty="0" err="1" smtClean="0">
                <a:solidFill>
                  <a:schemeClr val="bg1"/>
                </a:solidFill>
              </a:rPr>
              <a:t>existance</a:t>
            </a:r>
            <a:r>
              <a:rPr lang="en-US" dirty="0" smtClean="0">
                <a:solidFill>
                  <a:schemeClr val="bg1"/>
                </a:solidFill>
              </a:rPr>
              <a:t> was inferred mathematically.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8675" y="114300"/>
            <a:ext cx="7568394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Neptune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4150" y="1606549"/>
            <a:ext cx="5276850" cy="438467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Is very similar is structure to Uranus.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IS smaller than Uranus but has more mass.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Deep blue color due methane clouds in atmosphere absorbing red light and reflecting blue.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Was the only planets whose </a:t>
            </a:r>
            <a:r>
              <a:rPr lang="en-US" dirty="0" err="1" smtClean="0">
                <a:solidFill>
                  <a:schemeClr val="bg1"/>
                </a:solidFill>
              </a:rPr>
              <a:t>existance</a:t>
            </a:r>
            <a:r>
              <a:rPr lang="en-US" dirty="0" smtClean="0">
                <a:solidFill>
                  <a:schemeClr val="bg1"/>
                </a:solidFill>
              </a:rPr>
              <a:t> was inferred mathematically.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6386" name="Picture 2" descr="http://www.harding.edu/jmackey/ps113/chpt07/img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48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43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The Planets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" y="1690688"/>
            <a:ext cx="7086600" cy="435133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There are Eight total planets in our Solar System.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inner 4 planets are called the </a:t>
            </a:r>
            <a:r>
              <a:rPr lang="en-US" b="1" i="1" dirty="0" smtClean="0">
                <a:solidFill>
                  <a:schemeClr val="bg1"/>
                </a:solidFill>
              </a:rPr>
              <a:t>Terrestrial Planets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This is because they all have a hard surface.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outer 4 planets are called the </a:t>
            </a:r>
            <a:r>
              <a:rPr lang="en-US" b="1" i="1" dirty="0" smtClean="0">
                <a:solidFill>
                  <a:schemeClr val="bg1"/>
                </a:solidFill>
              </a:rPr>
              <a:t>Gas Giants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This is because these planets have enough mass/gravitational pull to hold onto lighter gases like hydrogen and helium.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Uranus and Neptune are also called the Ice Giants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7410" name="Picture 2" descr="Image result for solar 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81814" y="2122486"/>
            <a:ext cx="595312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36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Other Stuff in Our Solar System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We will discuss these next time: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Asteroids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Meteoroids / Meteors / Meteorites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Comets</a:t>
            </a:r>
          </a:p>
          <a:p>
            <a:r>
              <a:rPr lang="en-US" smtClean="0">
                <a:solidFill>
                  <a:schemeClr val="bg1"/>
                </a:solidFill>
              </a:rPr>
              <a:t>Debris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85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5" descr="Planets2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25"/>
            <a:ext cx="12106275" cy="736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37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Instructions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Read through these notes and identify key features that each planet possess. 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Prepare to ask questions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You will be quizzed over: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Relative size of planets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Relating mass to gravitational pull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Similarities between planets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Unique qualities of </a:t>
            </a:r>
            <a:r>
              <a:rPr lang="en-US" smtClean="0">
                <a:solidFill>
                  <a:schemeClr val="bg1"/>
                </a:solidFill>
              </a:rPr>
              <a:t>each planet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Structure of planets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44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Mercury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5000625" cy="477678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smallest planet in the SS.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About the size of our moon. 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Completes one revolution every 59 days.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Virtually no atmosphere.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Gravity is about 38% of what Earth’s.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 basketball player could dunk on a 26 ft. high rim on Mercury.</a:t>
            </a:r>
          </a:p>
        </p:txBody>
      </p:sp>
      <p:pic>
        <p:nvPicPr>
          <p:cNvPr id="6" name="Picture 2" descr="http://i.space.com/images/i/000/005/989/original/081007-messenger-flyby2B-02.jpg?12941732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75" y="133350"/>
            <a:ext cx="6191250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43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Venus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hottest planet in the SS at 875</a:t>
            </a:r>
            <a:r>
              <a:rPr lang="en-US" baseline="30000" dirty="0" smtClean="0">
                <a:solidFill>
                  <a:schemeClr val="bg1"/>
                </a:solidFill>
              </a:rPr>
              <a:t>o</a:t>
            </a:r>
            <a:r>
              <a:rPr lang="en-US" dirty="0" smtClean="0">
                <a:solidFill>
                  <a:schemeClr val="bg1"/>
                </a:solidFill>
              </a:rPr>
              <a:t>F. Hotter than Mercury.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Mercury has no atmosphere to trap heat.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Venus has a thick atmosphere, 100 times thicker than Earth, and its almost all CO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Super-</a:t>
            </a:r>
            <a:r>
              <a:rPr lang="en-US" dirty="0" err="1" smtClean="0">
                <a:solidFill>
                  <a:schemeClr val="bg1"/>
                </a:solidFill>
              </a:rPr>
              <a:t>megadeath</a:t>
            </a:r>
            <a:r>
              <a:rPr lang="en-US" dirty="0" smtClean="0">
                <a:solidFill>
                  <a:schemeClr val="bg1"/>
                </a:solidFill>
              </a:rPr>
              <a:t>- greenhouse effect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Venus rotates once every 243 days.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Atmospheric pressure on Venus is 92 times greater than Earth.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We experience about 15 psi on Earth, on Venus we would have 1,380 psi.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Venus is sometimes called Earth’s twin.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9450" y="5189167"/>
            <a:ext cx="3886200" cy="144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10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Venus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0175"/>
            <a:ext cx="5000625" cy="477678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Is the second brightest object in the sky.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Earlier civilizations called Venus the Bright Morning Star.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All planets in the SS revolve around the sun in a CCW fashion except Venus.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This is called </a:t>
            </a:r>
            <a:r>
              <a:rPr lang="en-US" b="1" i="1" dirty="0" smtClean="0">
                <a:solidFill>
                  <a:schemeClr val="bg1"/>
                </a:solidFill>
              </a:rPr>
              <a:t>retrograde motion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Venus has clouds that consist mainly of Sulfuric acid.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098" name="Picture 2" descr="Mariner 10 photo of Venus showing the planet's dense clou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12" y="893762"/>
            <a:ext cx="4872038" cy="487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11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Venus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25" y="1690688"/>
            <a:ext cx="4848225" cy="98583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Below are images of Venus’s Landscape taken using radar.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22" name="Picture 2" descr="Magellan radar image of Venus' surfaceshowing diverse geologic feat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86" y="550069"/>
            <a:ext cx="1128714" cy="112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" y="2843213"/>
            <a:ext cx="11534775" cy="38832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4899" y="550845"/>
            <a:ext cx="6896101" cy="220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47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Earth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01100" y="5667375"/>
            <a:ext cx="2552699" cy="50958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- We’re Good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146" name="Picture 2" descr="http://intentblog.com/wp-content/uploads/2015/05/Earth-from-space.-Shuttersto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0" y="0"/>
            <a:ext cx="6731000" cy="688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98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914</Words>
  <Application>Microsoft Office PowerPoint</Application>
  <PresentationFormat>Widescreen</PresentationFormat>
  <Paragraphs>113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Earth Science Notes</vt:lpstr>
      <vt:lpstr>Objectives</vt:lpstr>
      <vt:lpstr>PowerPoint Presentation</vt:lpstr>
      <vt:lpstr>Instructions</vt:lpstr>
      <vt:lpstr>Mercury </vt:lpstr>
      <vt:lpstr>Venus </vt:lpstr>
      <vt:lpstr>Venus</vt:lpstr>
      <vt:lpstr>Venus</vt:lpstr>
      <vt:lpstr>Earth </vt:lpstr>
      <vt:lpstr>Mars</vt:lpstr>
      <vt:lpstr>Mars</vt:lpstr>
      <vt:lpstr>Jupiter</vt:lpstr>
      <vt:lpstr>Jupiter</vt:lpstr>
      <vt:lpstr>Jupiter – The Red Spot</vt:lpstr>
      <vt:lpstr>Jupiter</vt:lpstr>
      <vt:lpstr>Saturn</vt:lpstr>
      <vt:lpstr>Saturn</vt:lpstr>
      <vt:lpstr>Uranus </vt:lpstr>
      <vt:lpstr>Uranus </vt:lpstr>
      <vt:lpstr>Neptune </vt:lpstr>
      <vt:lpstr>Neptune </vt:lpstr>
      <vt:lpstr>The Planets </vt:lpstr>
      <vt:lpstr>Other Stuff in Our Solar System </vt:lpstr>
    </vt:vector>
  </TitlesOfParts>
  <Company>Bridgman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 Science Notes</dc:title>
  <dc:creator>Aaron Locke</dc:creator>
  <cp:lastModifiedBy>Aaron Locke</cp:lastModifiedBy>
  <cp:revision>25</cp:revision>
  <dcterms:created xsi:type="dcterms:W3CDTF">2015-05-14T23:46:48Z</dcterms:created>
  <dcterms:modified xsi:type="dcterms:W3CDTF">2015-05-15T11:58:17Z</dcterms:modified>
</cp:coreProperties>
</file>