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3" r:id="rId15"/>
    <p:sldId id="275" r:id="rId16"/>
    <p:sldId id="282" r:id="rId17"/>
    <p:sldId id="277" r:id="rId18"/>
    <p:sldId id="278" r:id="rId19"/>
    <p:sldId id="279" r:id="rId20"/>
    <p:sldId id="276" r:id="rId21"/>
    <p:sldId id="281" r:id="rId22"/>
    <p:sldId id="280" r:id="rId23"/>
    <p:sldId id="259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76" autoAdjust="0"/>
    <p:restoredTop sz="9466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7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83000">
              <a:srgbClr val="A65528"/>
            </a:gs>
            <a:gs pos="100000">
              <a:srgbClr val="66301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51AF-230D-48BF-9BBF-2C80DF61B5D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3569-209F-4E90-BE19-84D4721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MSH82_lahar_from_march_82_eruption_03-21-8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about.com/od/naturalhazardsclimate/ig/Landslide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icstopin.com/168/cause-of-a-twitter-storm-justin-bieber-photo-lise-aserud/http:%7C%7Cimages*smh*com*au%7C2013%7C04%7C20%7C4207319%7Cart-maley3-620x349*jpg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Earth Science Notes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Mass Movements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2dpointgraphics.com/site/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88"/>
            <a:ext cx="9133114" cy="683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Damage Done by Landslides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blogs.agu.org/landslideblog/files/2010/10/08_12-brazil-land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3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Mudflows</a:t>
            </a:r>
            <a:r>
              <a:rPr lang="en-US" b="1" dirty="0" smtClean="0">
                <a:solidFill>
                  <a:srgbClr val="FFFF00"/>
                </a:solidFill>
              </a:rPr>
              <a:t> - fast moving mixtures of mud and water.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Triggered by seismic activity.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Common to volcanic regions where the soil is fine textured and can retain water well.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Heat from volcano melt snow on mountainside.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MUDFLOWS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://upload.wikimedia.org/wikipedia/commons/thumb/f/f6/MSH82_lahar_from_march_82_eruption_03-21-82.jpg/500px-MSH82_lahar_from_march_82_eruption_03-21-8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5257800" cy="28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edia3.washingtonpost.com/wp-srv/photo/gallery/100122/GAL-10Jan22-3611/media/PHO-10Jan22-200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28" y="762000"/>
            <a:ext cx="5268686" cy="35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ttp://www.geoffmackley.com/archive/ruapehulaha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381000"/>
            <a:ext cx="3886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Lahar (Mudflow) Event – New Zealand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Rockslides</a:t>
            </a:r>
            <a:r>
              <a:rPr lang="en-US" dirty="0" smtClean="0">
                <a:solidFill>
                  <a:srgbClr val="FFFF00"/>
                </a:solidFill>
              </a:rPr>
              <a:t> – a type of landslide that consists of sheets of rock break loose from the underlying bedrock and move downslope.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During rockslides the rocks are often broken into smaller blocks and deposited at the bottom of a mountain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Often triggered by Earthquakes.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</a:rPr>
              <a:t>Rockslides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cdn.csgazette.biz/cache/r620-befa914a6b9e849f994807cb74d1cf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0.tqn.com/d/geology/1/0/i/-/1/slide-bloc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36" y="1143000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itd.idaho.gov/Transporter/2011/040811_Trans/040811_55Slid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0" y="315685"/>
            <a:ext cx="4073350" cy="22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Slump</a:t>
            </a:r>
            <a:r>
              <a:rPr lang="en-US" dirty="0" smtClean="0">
                <a:solidFill>
                  <a:srgbClr val="FFFF00"/>
                </a:solidFill>
              </a:rPr>
              <a:t> – mass movement that is the result of soil or weather rocks moving downslope along a curved surface.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bottom falls out of the land.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Happens where the soil is heavy and the slope is somewhat steep.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Often occurs after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a heavy rain.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267200"/>
            <a:ext cx="4800600" cy="241047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6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F:\TARB\CHAP03\FIGURES\FG03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1981" r="2040" b="1981"/>
          <a:stretch>
            <a:fillRect/>
          </a:stretch>
        </p:blipFill>
        <p:spPr bwMode="auto">
          <a:xfrm>
            <a:off x="152399" y="152400"/>
            <a:ext cx="8787739" cy="655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SLUMP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Rock falls </a:t>
            </a:r>
            <a:r>
              <a:rPr lang="en-US" dirty="0" smtClean="0">
                <a:solidFill>
                  <a:srgbClr val="FFFF00"/>
                </a:solidFill>
              </a:rPr>
              <a:t>– rocks are loosened by physical weathering and fall in a nearly vertical fashion.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Happens at high elevations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Produces a pile of debris at the foot of a slope called </a:t>
            </a:r>
            <a:r>
              <a:rPr lang="en-US" b="1" i="1" dirty="0" smtClean="0">
                <a:solidFill>
                  <a:srgbClr val="FFFF00"/>
                </a:solidFill>
              </a:rPr>
              <a:t>talus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bgs.ac.uk/discoveringGeology/hazards/landslides/images/rock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Main Idea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Mass movements alter Earth’s surface over time due to gravity moving sediments and rocks downslope. 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Definition</a:t>
            </a:r>
            <a:r>
              <a:rPr lang="en-US" dirty="0" smtClean="0">
                <a:solidFill>
                  <a:srgbClr val="FFFF00"/>
                </a:solidFill>
              </a:rPr>
              <a:t>: the movement of a large portion of Earth downslope under the influence of gravity.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Rock falls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Tip-In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53169"/>
            <a:ext cx="8839200" cy="5499593"/>
          </a:xfrm>
        </p:spPr>
      </p:pic>
    </p:spTree>
    <p:extLst>
      <p:ext uri="{BB962C8B-B14F-4D97-AF65-F5344CB8AC3E}">
        <p14:creationId xmlns:p14="http://schemas.microsoft.com/office/powerpoint/2010/main" val="38856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Subsidence</a:t>
            </a:r>
            <a:r>
              <a:rPr lang="en-US" dirty="0" smtClean="0">
                <a:solidFill>
                  <a:srgbClr val="FFFF00"/>
                </a:solidFill>
              </a:rPr>
              <a:t> - the contraction of land due to the loss of underlying soil, water, or even oil.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Occurs where soil is loosely packed or where there is limestone has been dissolved underground.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6" descr="08_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20586"/>
            <a:ext cx="3882345" cy="4294414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0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SINKHOLES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Subsidence in the extreme form are called </a:t>
            </a:r>
            <a:r>
              <a:rPr lang="en-US" b="1" i="1" dirty="0" smtClean="0">
                <a:solidFill>
                  <a:srgbClr val="FFFF00"/>
                </a:solidFill>
              </a:rPr>
              <a:t>sink holes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www.sinkhole.com/images/inset-w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3886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geosurvey.state.co.us/hazards/SubsidenceMine/PublishingImages/subsidence%20crs-sec%20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35280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static4.businessinsider.com/image/5130f09769bedd607e000004/the-most-terrifying-sinkhole-pictures-youve-ever-s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94423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SINKHOLES </a:t>
            </a:r>
            <a:endParaRPr lang="en-US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5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I…</a:t>
            </a:r>
          </a:p>
          <a:p>
            <a:r>
              <a:rPr lang="en-US" dirty="0" smtClean="0"/>
              <a:t>Define mass movement and the give examples of different types.</a:t>
            </a:r>
          </a:p>
          <a:p>
            <a:r>
              <a:rPr lang="en-US" dirty="0" smtClean="0"/>
              <a:t>Identify each form of mass movement from a diagram or picture.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1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b="1" i="1" u="sng" dirty="0" smtClean="0">
                <a:solidFill>
                  <a:srgbClr val="FFFF00"/>
                </a:solidFill>
              </a:rPr>
              <a:t>Role of Gravity 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Gravity causes the downward and outward movement of landslides and the collapse of subsiding ground.</a:t>
            </a:r>
          </a:p>
          <a:p>
            <a:endParaRPr lang="en-US" altLang="en-US" b="1" dirty="0">
              <a:solidFill>
                <a:srgbClr val="FFFF00"/>
              </a:solidFill>
            </a:endParaRPr>
          </a:p>
          <a:p>
            <a:r>
              <a:rPr lang="en-US" altLang="en-US" b="1" dirty="0">
                <a:solidFill>
                  <a:srgbClr val="FFFF00"/>
                </a:solidFill>
              </a:rPr>
              <a:t>Eventually it will flatten all slopes</a:t>
            </a:r>
          </a:p>
          <a:p>
            <a:endParaRPr lang="en-US" altLang="en-US" b="1" dirty="0">
              <a:solidFill>
                <a:srgbClr val="FFFF00"/>
              </a:solidFill>
            </a:endParaRPr>
          </a:p>
          <a:p>
            <a:r>
              <a:rPr lang="en-US" altLang="en-US" b="1" dirty="0">
                <a:solidFill>
                  <a:srgbClr val="FFFF00"/>
                </a:solidFill>
              </a:rPr>
              <a:t>The force of gravity is the mass of a body x the sine of the slope.</a:t>
            </a:r>
          </a:p>
          <a:p>
            <a:endParaRPr lang="en-US" altLang="en-US" b="1" dirty="0">
              <a:solidFill>
                <a:srgbClr val="FFFF00"/>
              </a:solidFill>
            </a:endParaRPr>
          </a:p>
          <a:p>
            <a:r>
              <a:rPr lang="en-US" altLang="en-US" b="1" dirty="0">
                <a:solidFill>
                  <a:srgbClr val="FFFF00"/>
                </a:solidFill>
              </a:rPr>
              <a:t>If can remove the initial resistance to motion the body will move.</a:t>
            </a:r>
          </a:p>
          <a:p>
            <a:endParaRPr lang="en-US" altLang="en-US" b="1" dirty="0">
              <a:solidFill>
                <a:srgbClr val="FFFF00"/>
              </a:solidFill>
            </a:endParaRPr>
          </a:p>
          <a:p>
            <a:r>
              <a:rPr lang="en-US" altLang="en-US" b="1" dirty="0">
                <a:solidFill>
                  <a:srgbClr val="FFFF00"/>
                </a:solidFill>
              </a:rPr>
              <a:t>Earthquake, heavy rain could give initial energy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7" descr="abb50342_1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4495800" cy="41148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Avalanches</a:t>
            </a:r>
            <a:r>
              <a:rPr lang="en-US" dirty="0" smtClean="0">
                <a:solidFill>
                  <a:srgbClr val="FFFF00"/>
                </a:solidFill>
              </a:rPr>
              <a:t> – form of landslide where large amounts of snow move down slope.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Caused when a layer of snow melts and then freezes.  More snow accumulates on this surface.  Finally a vibration, usually a sound, triggers the avalanche.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Tend to occur in early winter while ground is still warm.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s://encrypted-tbn3.gstatic.com/images?q=tbn:ANd9GcT1qF7aLxYUUmmTI7uArTxB768kAK-QWsG1J-DvSmyi3J1GWmX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4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Damage Done By Avalanche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Avalanches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49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Creep</a:t>
            </a:r>
            <a:r>
              <a:rPr lang="en-US" dirty="0" smtClean="0">
                <a:solidFill>
                  <a:srgbClr val="FFFF00"/>
                </a:solidFill>
              </a:rPr>
              <a:t> – slow, steady downhill flow of loose soil or weathered rock.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Caused as a result of rising and falling water levels.  Rising water levels lift soil at a right angle to the slope.  When water levels drop the soil drops straight down in line with gravity. 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7" descr="abb50342_1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4343398"/>
            <a:ext cx="4495800" cy="2239169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Creep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8" descr="texas_a_c_la_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556656"/>
            <a:ext cx="3810001" cy="42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aklandgeology.wordpress.com/files/2008/11/treecre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Mass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Landslide</a:t>
            </a:r>
            <a:r>
              <a:rPr lang="en-US" dirty="0" smtClean="0">
                <a:solidFill>
                  <a:srgbClr val="FFFF00"/>
                </a:solidFill>
              </a:rPr>
              <a:t> – a rapid, downslope movement of Earth materials that occurs when the soil or rock separates from the bedrock.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Common on steep slopes where the soil has become saturated.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Types of Landslide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Avalanches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Rocks slides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560</Words>
  <Application>Microsoft Office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Earth Science Notes</vt:lpstr>
      <vt:lpstr>Mass Movement</vt:lpstr>
      <vt:lpstr>Mass Movement</vt:lpstr>
      <vt:lpstr>Types of Mass Movement</vt:lpstr>
      <vt:lpstr>Types of Mass Movement</vt:lpstr>
      <vt:lpstr>Damage Done By Avalanche</vt:lpstr>
      <vt:lpstr>Types of Mass Movement</vt:lpstr>
      <vt:lpstr>Creep</vt:lpstr>
      <vt:lpstr>Types of Mass Movement</vt:lpstr>
      <vt:lpstr>Types of Mass Movement</vt:lpstr>
      <vt:lpstr>Damage Done by Landslides</vt:lpstr>
      <vt:lpstr>Types of Mass Movement</vt:lpstr>
      <vt:lpstr>MUDFLOWS</vt:lpstr>
      <vt:lpstr>PowerPoint Presentation</vt:lpstr>
      <vt:lpstr>Types of Mass Movement</vt:lpstr>
      <vt:lpstr>Rockslides</vt:lpstr>
      <vt:lpstr>Types of Mass Movement</vt:lpstr>
      <vt:lpstr>SLUMP</vt:lpstr>
      <vt:lpstr>Types of Mass Movement</vt:lpstr>
      <vt:lpstr>Rock falls</vt:lpstr>
      <vt:lpstr>Types of Mass Movement</vt:lpstr>
      <vt:lpstr>SINKHOLES</vt:lpstr>
      <vt:lpstr>SINKHOLES </vt:lpstr>
      <vt:lpstr>Summary </vt:lpstr>
    </vt:vector>
  </TitlesOfParts>
  <Company>Bridgman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Bridgman</dc:creator>
  <cp:lastModifiedBy>Bridgman</cp:lastModifiedBy>
  <cp:revision>17</cp:revision>
  <dcterms:created xsi:type="dcterms:W3CDTF">2013-11-22T01:58:31Z</dcterms:created>
  <dcterms:modified xsi:type="dcterms:W3CDTF">2013-11-22T04:02:28Z</dcterms:modified>
</cp:coreProperties>
</file>