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72" r:id="rId12"/>
    <p:sldId id="267" r:id="rId13"/>
    <p:sldId id="274" r:id="rId14"/>
    <p:sldId id="270" r:id="rId15"/>
    <p:sldId id="271" r:id="rId16"/>
    <p:sldId id="269" r:id="rId17"/>
    <p:sldId id="275" r:id="rId18"/>
    <p:sldId id="276" r:id="rId19"/>
    <p:sldId id="258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5EB58-9C18-4F0A-9CEC-FB8F8A49446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DF4C5-2960-4F39-BDC8-46E92C2D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DF4C5-2960-4F39-BDC8-46E92C2D28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9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CE57-190C-4DF5-89BC-1EFBDE066E04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60A7-CCCA-4068-AFCF-B6EB60549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1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CE57-190C-4DF5-89BC-1EFBDE066E04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60A7-CCCA-4068-AFCF-B6EB60549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0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CE57-190C-4DF5-89BC-1EFBDE066E04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60A7-CCCA-4068-AFCF-B6EB60549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7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CE57-190C-4DF5-89BC-1EFBDE066E04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60A7-CCCA-4068-AFCF-B6EB60549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7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CE57-190C-4DF5-89BC-1EFBDE066E04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60A7-CCCA-4068-AFCF-B6EB60549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1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CE57-190C-4DF5-89BC-1EFBDE066E04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60A7-CCCA-4068-AFCF-B6EB60549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6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CE57-190C-4DF5-89BC-1EFBDE066E04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60A7-CCCA-4068-AFCF-B6EB60549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1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CE57-190C-4DF5-89BC-1EFBDE066E04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60A7-CCCA-4068-AFCF-B6EB60549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5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CE57-190C-4DF5-89BC-1EFBDE066E04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60A7-CCCA-4068-AFCF-B6EB60549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2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CE57-190C-4DF5-89BC-1EFBDE066E04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60A7-CCCA-4068-AFCF-B6EB60549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0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CE57-190C-4DF5-89BC-1EFBDE066E04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60A7-CCCA-4068-AFCF-B6EB60549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7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82">
              <a:schemeClr val="accent2">
                <a:lumMod val="40000"/>
                <a:lumOff val="60000"/>
              </a:schemeClr>
            </a:gs>
            <a:gs pos="72100">
              <a:schemeClr val="accent1">
                <a:lumMod val="40000"/>
                <a:lumOff val="60000"/>
              </a:schemeClr>
            </a:gs>
            <a:gs pos="32909">
              <a:schemeClr val="accent2">
                <a:lumMod val="20000"/>
                <a:lumOff val="80000"/>
              </a:schemeClr>
            </a:gs>
            <a:gs pos="18350">
              <a:schemeClr val="accent6">
                <a:lumMod val="40000"/>
                <a:lumOff val="60000"/>
              </a:schemeClr>
            </a:gs>
            <a:gs pos="0">
              <a:schemeClr val="accent2">
                <a:lumMod val="40000"/>
                <a:lumOff val="60000"/>
              </a:schemeClr>
            </a:gs>
            <a:gs pos="50000">
              <a:schemeClr val="accent6">
                <a:lumMod val="47000"/>
                <a:lumOff val="53000"/>
              </a:schemeClr>
            </a:gs>
            <a:gs pos="100000">
              <a:schemeClr val="accent6">
                <a:lumMod val="32000"/>
                <a:lumOff val="6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6CE57-190C-4DF5-89BC-1EFBDE066E04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260A7-CCCA-4068-AFCF-B6EB60549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1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columbia.edu/~vjd1/meta_rx.htm" TargetMode="External"/><Relationship Id="rId7" Type="http://schemas.openxmlformats.org/officeDocument/2006/relationships/hyperlink" Target="http://www.axisdesignlab.com/quartzite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//upload.wikimedia.org/wikipedia/commons/1/14/Sandstone_surface.jpg" TargetMode="Externa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neiu.edu/~jmhemzac/121/S2011/daily4.htm" TargetMode="External"/><Relationship Id="rId7" Type="http://schemas.openxmlformats.org/officeDocument/2006/relationships/hyperlink" Target="http://letslearngeology.files.wordpress.com/2012/10/granite_gneis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.physicalgeography.net/fundamentals/10l.html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hyperlink" Target="http://letslearngeology.files.wordpress.com/2012/10/regional_metamorph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4.gif"/><Relationship Id="rId2" Type="http://schemas.openxmlformats.org/officeDocument/2006/relationships/hyperlink" Target="http://mtweb.mtsu.edu/cribb/1030metamorphicrock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-japan.org/nipponia/nipponia45/en/feature/feature11.html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zmescience.com/science/geology/theory-earthquake-gold-18032013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cms.fu-berlin.de/geo/fb/e-learning/geolearning/en/mountain_building/metamorphis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tulane.edu/~sanelson/eens211/typesmetamorph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hyperlink" Target="http://www.columbia.edu/~vjd1/meta_rx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higheredbcs.wiley.com/legacy/college/levin/0471697435/chap_tut/chaps/chapter04-09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 Science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Metamorphic Rocks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Metamorphic Rocks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Types of Metamorphism </a:t>
            </a:r>
          </a:p>
          <a:p>
            <a:r>
              <a:rPr lang="en-US" b="1" i="1" u="sng" dirty="0" smtClean="0"/>
              <a:t>Contact metamorphism </a:t>
            </a:r>
            <a:r>
              <a:rPr lang="en-US" dirty="0" smtClean="0"/>
              <a:t>– occurs adjacent to igneous intrusions and results from high temperatures associated with the igneous intrusion</a:t>
            </a:r>
            <a:r>
              <a:rPr lang="en-US" b="1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ww.tulane.edu/~sanelson/images/contactpetro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402725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volcano.oregonstate.edu/vwdocs/vwlessons/lessons/Metrocks/Picture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0200"/>
            <a:ext cx="4762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columbia.edu/~vjd1/meta_non-fol_textures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1295400"/>
            <a:ext cx="658217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File:Sandstone surfac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4800"/>
            <a:ext cx="2588954" cy="172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www.axisdesignlab.com/wp-content/uploads/2010/11/SE_Quartzite-2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699274" cy="193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3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Metamorphic Rocks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Types of Metamorphism </a:t>
            </a:r>
          </a:p>
          <a:p>
            <a:r>
              <a:rPr lang="en-US" b="1" i="1" u="sng" dirty="0" smtClean="0"/>
              <a:t>Regional Metamorphism </a:t>
            </a:r>
            <a:r>
              <a:rPr lang="en-US" dirty="0" smtClean="0"/>
              <a:t>– occurs under conditions of HIGH temperature and HIGH pressure.</a:t>
            </a:r>
          </a:p>
          <a:p>
            <a:pPr lvl="1"/>
            <a:r>
              <a:rPr lang="en-US" dirty="0" smtClean="0"/>
              <a:t>Produced from forces of tectonic plate contact</a:t>
            </a:r>
          </a:p>
          <a:p>
            <a:pPr lvl="2"/>
            <a:r>
              <a:rPr lang="en-US" dirty="0" smtClean="0"/>
              <a:t>Same forces that produce mountains, cause Earthquakes create this metamorphism </a:t>
            </a:r>
          </a:p>
          <a:p>
            <a:pPr lvl="1"/>
            <a:r>
              <a:rPr lang="en-US" dirty="0" smtClean="0"/>
              <a:t>Occurs </a:t>
            </a:r>
            <a:r>
              <a:rPr lang="en-US" i="1" dirty="0" smtClean="0"/>
              <a:t>over larger areas </a:t>
            </a:r>
            <a:r>
              <a:rPr lang="en-US" dirty="0" smtClean="0"/>
              <a:t>and generally shows no relationship to igneous bodies. </a:t>
            </a:r>
          </a:p>
        </p:txBody>
      </p:sp>
    </p:spTree>
    <p:extLst>
      <p:ext uri="{BB962C8B-B14F-4D97-AF65-F5344CB8AC3E}">
        <p14:creationId xmlns:p14="http://schemas.microsoft.com/office/powerpoint/2010/main" val="413872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659"/>
            <a:ext cx="8229600" cy="1143000"/>
          </a:xfrm>
        </p:spPr>
        <p:txBody>
          <a:bodyPr/>
          <a:lstStyle/>
          <a:p>
            <a:r>
              <a:rPr lang="en-US" b="1" i="1" u="sng" dirty="0" smtClean="0"/>
              <a:t>Regional Metamorphism</a:t>
            </a:r>
            <a:endParaRPr lang="en-US" dirty="0"/>
          </a:p>
        </p:txBody>
      </p:sp>
      <p:pic>
        <p:nvPicPr>
          <p:cNvPr id="10244" name="Picture 4" descr="http://3.bp.blogspot.com/_LTDarCYdGZc/TQStjBP_jPI/AAAAAAAACx4/ZuONYh8ofZ8/s1600/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54" y="1052944"/>
            <a:ext cx="3810000" cy="26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physicalgeography.net/fundamentals/images/synclinepic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54" y="3810000"/>
            <a:ext cx="394854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letslearngeology.files.wordpress.com/2012/10/granite_gneiss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3810000"/>
            <a:ext cx="48736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letslearngeology.files.wordpress.com/2012/10/regional_metamorph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97524"/>
            <a:ext cx="4963032" cy="281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9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Metamorphic Rocks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Types of Metamorphism </a:t>
            </a:r>
          </a:p>
          <a:p>
            <a:r>
              <a:rPr lang="en-US" b="1" i="1" u="sng" dirty="0" smtClean="0"/>
              <a:t>Hydrothermal Metamorphism </a:t>
            </a:r>
            <a:r>
              <a:rPr lang="en-US" dirty="0" smtClean="0"/>
              <a:t>– occurs when really hot water and dissolved ions react with rocks to alter there chemical composition and mineral content.</a:t>
            </a:r>
          </a:p>
        </p:txBody>
      </p:sp>
      <p:pic>
        <p:nvPicPr>
          <p:cNvPr id="4" name="Picture 2" descr="http://mtweb.mtsu.edu/cribb/met19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269703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cdn.zmescience.com/wp-content/uploads/2013/03/gold-vei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3276600" cy="17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eb-japan.org/nipponia/nipponia45/en/images/11_03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1"/>
            <a:ext cx="5257800" cy="252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2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Metamorphic Rocks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i="1" u="sng" dirty="0" smtClean="0"/>
              <a:t>Other Types of Metamorphism </a:t>
            </a:r>
            <a:endParaRPr lang="en-US" dirty="0"/>
          </a:p>
          <a:p>
            <a:pPr lvl="1"/>
            <a:r>
              <a:rPr lang="en-US" b="1" i="1" dirty="0" smtClean="0"/>
              <a:t>Burial Metamorphism </a:t>
            </a:r>
            <a:r>
              <a:rPr lang="en-US" dirty="0" smtClean="0"/>
              <a:t>– sedimentary rocks are buried to several hundred meters, weight and temperature cause metamorphosis</a:t>
            </a:r>
          </a:p>
          <a:p>
            <a:pPr lvl="1"/>
            <a:r>
              <a:rPr lang="en-US" b="1" i="1" dirty="0" smtClean="0"/>
              <a:t>Shock Metamorphism </a:t>
            </a:r>
            <a:r>
              <a:rPr lang="en-US" dirty="0" smtClean="0"/>
              <a:t>– meteorites impact Earth causing ultrahigh pressures in the impacted rock. </a:t>
            </a:r>
          </a:p>
          <a:p>
            <a:pPr lvl="1"/>
            <a:r>
              <a:rPr lang="en-US" b="1" i="1" dirty="0" err="1" smtClean="0"/>
              <a:t>Cataclastic</a:t>
            </a:r>
            <a:r>
              <a:rPr lang="en-US" b="1" i="1" dirty="0" smtClean="0"/>
              <a:t> </a:t>
            </a:r>
            <a:r>
              <a:rPr lang="en-US" b="1" i="1" dirty="0" smtClean="0"/>
              <a:t>Metamorphism </a:t>
            </a:r>
            <a:r>
              <a:rPr lang="en-US" dirty="0" smtClean="0"/>
              <a:t>– occurs along fault lines, rocks deform under pressure and heat due to friction of the “rubbing” rocks. </a:t>
            </a:r>
          </a:p>
        </p:txBody>
      </p:sp>
    </p:spTree>
    <p:extLst>
      <p:ext uri="{BB962C8B-B14F-4D97-AF65-F5344CB8AC3E}">
        <p14:creationId xmlns:p14="http://schemas.microsoft.com/office/powerpoint/2010/main" val="36347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/>
              <a:t>Other Types of Metamorphism </a:t>
            </a:r>
            <a:endParaRPr lang="en-US" dirty="0"/>
          </a:p>
        </p:txBody>
      </p:sp>
      <p:pic>
        <p:nvPicPr>
          <p:cNvPr id="14338" name="Picture 2" descr="http://www.cms.fu-berlin.de/geo/fb/e-learning/geolearning/en/mountain_building/media/meamorfismo/Metamorfismo_tipos_baja_resolucion_final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8214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Metamorphic Rocks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combinations of temperature and pressure resulting in different degrees or </a:t>
            </a:r>
            <a:r>
              <a:rPr lang="en-US" b="1" u="sng" dirty="0" smtClean="0"/>
              <a:t>GRADES</a:t>
            </a:r>
            <a:r>
              <a:rPr lang="en-US" dirty="0" smtClean="0"/>
              <a:t> of metamorphism.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http://www.tulane.edu/~sanelson/images/metagrad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11236"/>
            <a:ext cx="4419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columbia.edu/~vjd1/meta_rock_textures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09" y="3311236"/>
            <a:ext cx="43243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0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Metamorphic Rocks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higheredbcs.wiley.com/legacy/college/levin/0471697435/chap_tut/images/nw0026-n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10600" cy="53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0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2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can…</a:t>
            </a:r>
          </a:p>
          <a:p>
            <a:r>
              <a:rPr lang="en-US" dirty="0" smtClean="0"/>
              <a:t>Define Metamorphic Rock.</a:t>
            </a:r>
          </a:p>
          <a:p>
            <a:r>
              <a:rPr lang="en-US" dirty="0" smtClean="0"/>
              <a:t>Classify Metamorphic Rock.</a:t>
            </a:r>
          </a:p>
          <a:p>
            <a:r>
              <a:rPr lang="en-US" dirty="0" smtClean="0"/>
              <a:t>Explain types of Metamorphism.</a:t>
            </a:r>
          </a:p>
          <a:p>
            <a:r>
              <a:rPr lang="en-US" dirty="0" smtClean="0"/>
              <a:t>Describe grades of Metamorphism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Metamorphic Rocks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b="1" dirty="0"/>
              <a:t>Summary</a:t>
            </a:r>
          </a:p>
          <a:p>
            <a:r>
              <a:rPr lang="en-US" dirty="0"/>
              <a:t>Metamorphic Rock Formation</a:t>
            </a:r>
          </a:p>
          <a:p>
            <a:pPr lvl="1"/>
            <a:r>
              <a:rPr lang="en-US" dirty="0"/>
              <a:t>Heat and pressure</a:t>
            </a:r>
          </a:p>
          <a:p>
            <a:pPr lvl="1"/>
            <a:r>
              <a:rPr lang="en-US" dirty="0"/>
              <a:t>Any rock type can become metamorphic</a:t>
            </a:r>
          </a:p>
          <a:p>
            <a:r>
              <a:rPr lang="en-US" dirty="0"/>
              <a:t>Classification</a:t>
            </a:r>
          </a:p>
          <a:p>
            <a:pPr lvl="1"/>
            <a:r>
              <a:rPr lang="en-US" dirty="0"/>
              <a:t>Foliated / </a:t>
            </a:r>
            <a:r>
              <a:rPr lang="en-US" dirty="0" smtClean="0"/>
              <a:t>Non-foliated </a:t>
            </a:r>
          </a:p>
          <a:p>
            <a:r>
              <a:rPr lang="en-US" dirty="0" smtClean="0"/>
              <a:t>Types of Metamorphism </a:t>
            </a:r>
          </a:p>
          <a:p>
            <a:pPr lvl="1"/>
            <a:r>
              <a:rPr lang="en-US" dirty="0" smtClean="0"/>
              <a:t>Contact / Regional / Hydrothermal / Etc. </a:t>
            </a:r>
          </a:p>
          <a:p>
            <a:r>
              <a:rPr lang="en-US" dirty="0" smtClean="0"/>
              <a:t>Grades of Metamorphism</a:t>
            </a:r>
          </a:p>
          <a:p>
            <a:pPr lvl="2"/>
            <a:r>
              <a:rPr lang="en-US" dirty="0" smtClean="0"/>
              <a:t>Low </a:t>
            </a:r>
            <a:r>
              <a:rPr lang="en-US" dirty="0" smtClean="0">
                <a:sym typeface="Wingdings" pitchFamily="2" charset="2"/>
              </a:rPr>
              <a:t> High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Metamorphic Rocks</a:t>
            </a:r>
          </a:p>
        </p:txBody>
      </p:sp>
      <p:pic>
        <p:nvPicPr>
          <p:cNvPr id="24581" name="Picture 5" descr="05-06-18%20---%20Sweetwater%20Rd%20-%20big%20fold%20-%209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5265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060621_fault_hmed_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4419600" cy="3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9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Metamorphic Rocks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1219200"/>
          </a:xfrm>
        </p:spPr>
        <p:txBody>
          <a:bodyPr/>
          <a:lstStyle/>
          <a:p>
            <a:r>
              <a:rPr lang="en-US" dirty="0"/>
              <a:t>Rocks that are created because of a change in pressure and temperature.</a:t>
            </a:r>
          </a:p>
        </p:txBody>
      </p:sp>
      <p:pic>
        <p:nvPicPr>
          <p:cNvPr id="25605" name="Picture 5" descr="Metamorphic-R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3962400" cy="352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gnsg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038600" cy="29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9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Metamorphic Rock Formation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Metamorphic rocks can form igneous, sedimentary, or other metamorphic rocks.</a:t>
            </a:r>
          </a:p>
          <a:p>
            <a:r>
              <a:rPr lang="en-US"/>
              <a:t>Pressure on these rocks can be due to the immense amount of force applied from the rock above it.</a:t>
            </a:r>
          </a:p>
          <a:p>
            <a:r>
              <a:rPr lang="en-US"/>
              <a:t>Temperature can come from a rock being in close proximately of magma.</a:t>
            </a:r>
          </a:p>
        </p:txBody>
      </p:sp>
    </p:spTree>
    <p:extLst>
      <p:ext uri="{BB962C8B-B14F-4D97-AF65-F5344CB8AC3E}">
        <p14:creationId xmlns:p14="http://schemas.microsoft.com/office/powerpoint/2010/main" val="42295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/>
              <a:t>Classification of Metamorphic Rock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9248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300" b="1" dirty="0"/>
              <a:t>Rocks are classified according to composition and texture. </a:t>
            </a:r>
          </a:p>
          <a:p>
            <a:r>
              <a:rPr lang="en-US" b="1" dirty="0"/>
              <a:t>Foliated rocks</a:t>
            </a:r>
            <a:r>
              <a:rPr lang="en-US" dirty="0"/>
              <a:t> – formed when mineral grains line up in parallel layers.</a:t>
            </a:r>
          </a:p>
          <a:p>
            <a:pPr lvl="1"/>
            <a:r>
              <a:rPr lang="en-US" dirty="0"/>
              <a:t>Ex: Slate – used for blackboards, roofs, sidewalks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87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Foliated rocks</a:t>
            </a:r>
          </a:p>
        </p:txBody>
      </p:sp>
      <p:pic>
        <p:nvPicPr>
          <p:cNvPr id="29701" name="Picture 5" descr="gneiss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181133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yellow_pages_kinked_conjugate_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3815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kink_band_close_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3806825" cy="22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7" name="Picture 21" descr="deformme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1941513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9" name="Picture 23" descr="502450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72025"/>
            <a:ext cx="4495800" cy="1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2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/>
              <a:t>Classification of Metamorphic Rock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106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300" b="1"/>
              <a:t>Rocks are classified according to composition and texture. </a:t>
            </a:r>
          </a:p>
          <a:p>
            <a:r>
              <a:rPr lang="en-US" sz="2800" b="1"/>
              <a:t>Nonfoliated rocks</a:t>
            </a:r>
            <a:r>
              <a:rPr lang="en-US" sz="2800"/>
              <a:t> – metamorphic rocks where mineral grains (crystals) grow and rearrange, but they do not form layers.</a:t>
            </a:r>
            <a:endParaRPr lang="en-US" sz="2800" b="1"/>
          </a:p>
          <a:p>
            <a:pPr lvl="1"/>
            <a:r>
              <a:rPr lang="en-US" sz="2400" b="1"/>
              <a:t>Ex</a:t>
            </a:r>
            <a:r>
              <a:rPr lang="en-US" sz="2400"/>
              <a:t>: Quartzite – formed from sandstone that was changed by immense heat and pressure.  Quartz crystals grow in size and become interlocking.</a:t>
            </a:r>
            <a:endParaRPr lang="en-US" sz="2400" b="1"/>
          </a:p>
          <a:p>
            <a:pPr lvl="1"/>
            <a:r>
              <a:rPr lang="en-US" sz="2400" b="1"/>
              <a:t>Ex</a:t>
            </a:r>
            <a:r>
              <a:rPr lang="en-US" sz="2400"/>
              <a:t>: Marble – marble forms when limestone is put under extreme pressure and temperature.</a:t>
            </a:r>
            <a:r>
              <a:rPr lang="en-US"/>
              <a:t> 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556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Nonfoliated rocks</a:t>
            </a:r>
          </a:p>
        </p:txBody>
      </p:sp>
      <p:pic>
        <p:nvPicPr>
          <p:cNvPr id="30725" name="Picture 5" descr="quartz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1148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gneis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962400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gnei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8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435</Words>
  <Application>Microsoft Office PowerPoint</Application>
  <PresentationFormat>On-screen Show (4:3)</PresentationFormat>
  <Paragraphs>65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Earth Science Notes</vt:lpstr>
      <vt:lpstr>Objective</vt:lpstr>
      <vt:lpstr>Metamorphic Rocks</vt:lpstr>
      <vt:lpstr>Metamorphic Rocks</vt:lpstr>
      <vt:lpstr>Metamorphic Rock Formation</vt:lpstr>
      <vt:lpstr>Classification of Metamorphic Rock</vt:lpstr>
      <vt:lpstr>Foliated rocks</vt:lpstr>
      <vt:lpstr>Classification of Metamorphic Rock</vt:lpstr>
      <vt:lpstr>Nonfoliated rocks</vt:lpstr>
      <vt:lpstr>Metamorphic Rocks </vt:lpstr>
      <vt:lpstr>Contact Metamorphism</vt:lpstr>
      <vt:lpstr>Metamorphic Rocks </vt:lpstr>
      <vt:lpstr>Regional Metamorphism</vt:lpstr>
      <vt:lpstr>Metamorphic Rocks </vt:lpstr>
      <vt:lpstr>Metamorphic Rocks </vt:lpstr>
      <vt:lpstr>Other Types of Metamorphism </vt:lpstr>
      <vt:lpstr>Metamorphic Rocks </vt:lpstr>
      <vt:lpstr>Metamorphic Rocks </vt:lpstr>
      <vt:lpstr>PowerPoint Presentation</vt:lpstr>
      <vt:lpstr>Metamorphic Rocks</vt:lpstr>
    </vt:vector>
  </TitlesOfParts>
  <Company>Bridgman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Notes</dc:title>
  <dc:creator>Bridgman</dc:creator>
  <cp:lastModifiedBy>Aaron Locke</cp:lastModifiedBy>
  <cp:revision>19</cp:revision>
  <dcterms:created xsi:type="dcterms:W3CDTF">2013-10-25T12:07:31Z</dcterms:created>
  <dcterms:modified xsi:type="dcterms:W3CDTF">2014-10-29T16:16:10Z</dcterms:modified>
</cp:coreProperties>
</file>