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73" r:id="rId10"/>
    <p:sldId id="277" r:id="rId11"/>
    <p:sldId id="281" r:id="rId12"/>
    <p:sldId id="274" r:id="rId13"/>
    <p:sldId id="275" r:id="rId14"/>
    <p:sldId id="276" r:id="rId15"/>
    <p:sldId id="280" r:id="rId16"/>
    <p:sldId id="278" r:id="rId17"/>
    <p:sldId id="279" r:id="rId18"/>
    <p:sldId id="266" r:id="rId19"/>
    <p:sldId id="267" r:id="rId20"/>
    <p:sldId id="268" r:id="rId21"/>
    <p:sldId id="269" r:id="rId22"/>
    <p:sldId id="270" r:id="rId23"/>
    <p:sldId id="271" r:id="rId24"/>
    <p:sldId id="27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1BD7-1FEB-48D0-AF4D-9FB0CDF572C2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A7E1-E8FD-4343-99BB-3DDD5EF0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82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1BD7-1FEB-48D0-AF4D-9FB0CDF572C2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A7E1-E8FD-4343-99BB-3DDD5EF0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54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1BD7-1FEB-48D0-AF4D-9FB0CDF572C2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A7E1-E8FD-4343-99BB-3DDD5EF0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54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1BD7-1FEB-48D0-AF4D-9FB0CDF572C2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A7E1-E8FD-4343-99BB-3DDD5EF0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69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1BD7-1FEB-48D0-AF4D-9FB0CDF572C2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A7E1-E8FD-4343-99BB-3DDD5EF0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77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1BD7-1FEB-48D0-AF4D-9FB0CDF572C2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A7E1-E8FD-4343-99BB-3DDD5EF0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12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1BD7-1FEB-48D0-AF4D-9FB0CDF572C2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A7E1-E8FD-4343-99BB-3DDD5EF0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5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1BD7-1FEB-48D0-AF4D-9FB0CDF572C2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A7E1-E8FD-4343-99BB-3DDD5EF0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59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1BD7-1FEB-48D0-AF4D-9FB0CDF572C2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A7E1-E8FD-4343-99BB-3DDD5EF0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0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1BD7-1FEB-48D0-AF4D-9FB0CDF572C2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A7E1-E8FD-4343-99BB-3DDD5EF0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60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1BD7-1FEB-48D0-AF4D-9FB0CDF572C2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A7E1-E8FD-4343-99BB-3DDD5EF0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4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82">
              <a:schemeClr val="accent6">
                <a:lumMod val="60000"/>
                <a:lumOff val="40000"/>
              </a:schemeClr>
            </a:gs>
            <a:gs pos="72100">
              <a:schemeClr val="accent1">
                <a:lumMod val="40000"/>
                <a:lumOff val="60000"/>
              </a:schemeClr>
            </a:gs>
            <a:gs pos="32909">
              <a:schemeClr val="accent2">
                <a:lumMod val="20000"/>
                <a:lumOff val="80000"/>
              </a:schemeClr>
            </a:gs>
            <a:gs pos="18350">
              <a:schemeClr val="tx2">
                <a:lumMod val="20000"/>
                <a:lumOff val="80000"/>
              </a:schemeClr>
            </a:gs>
            <a:gs pos="0">
              <a:schemeClr val="accent6">
                <a:lumMod val="75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42924">
              <a:schemeClr val="bg1">
                <a:lumMod val="85000"/>
              </a:schemeClr>
            </a:gs>
            <a:gs pos="26256">
              <a:schemeClr val="accent3">
                <a:lumMod val="40000"/>
                <a:lumOff val="60000"/>
              </a:schemeClr>
            </a:gs>
            <a:gs pos="59989">
              <a:schemeClr val="accent3">
                <a:lumMod val="20000"/>
                <a:lumOff val="80000"/>
              </a:schemeClr>
            </a:gs>
            <a:gs pos="100000">
              <a:schemeClr val="bg2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D1BD7-1FEB-48D0-AF4D-9FB0CDF572C2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1A7E1-E8FD-4343-99BB-3DDD5EF0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6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slideshare.net/mojavehack/52-sedimentary-rock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apetancaptain.wordpress.com/tag/acadian-orogeny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outreach.canterbury.ac.nz/resources/geology/page5.s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regentsprep.org/regents/earthsci/units/weathering/deposition.cf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geoscience.wisc.edu/~chuck/Classes/Mtn_and_Plates/rock_cycl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blog.sciencenet.cn/blog-51597-540515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url?sa=i&amp;rct=j&amp;q=&amp;esrc=s&amp;frm=1&amp;source=images&amp;cd=&amp;cad=rja&amp;docid=ra1p8pn1rqjyAM&amp;tbnid=2H7LPITbuQUvnM:&amp;ved=0CAUQjRw&amp;url=http%3A%2F%2Fwww.oldearth.org%2Fcurriculum%2Fgeology%2Fgeology_chapter_6.htm&amp;ei=ted4UqKiFaH4yQGK5YGIBw&amp;bvm=bv.55980276,d.cWc&amp;psig=AFQjCNEIKfXN-r1-iPiyIkElaS7vXdHBJw&amp;ust=138374174416052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kb6nu.com/operating-notes-vacation-building-a-copper-pipe-j-pol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www.architerials.com/2011/12/not-quite-coral-a-new-type-of-cement-made-from-co2-and-water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Earth Science Notes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7030A0"/>
                </a:solidFill>
              </a:rPr>
              <a:t>SEDIMENTARY ROCKS</a:t>
            </a:r>
            <a:endParaRPr lang="en-US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02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Sedimentary Rock </a:t>
            </a:r>
            <a:r>
              <a:rPr lang="en-US" b="1" dirty="0" smtClean="0"/>
              <a:t>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525963"/>
          </a:xfrm>
        </p:spPr>
        <p:txBody>
          <a:bodyPr>
            <a:normAutofit/>
          </a:bodyPr>
          <a:lstStyle/>
          <a:p>
            <a:r>
              <a:rPr lang="en-US" sz="2400" b="1" i="1" u="sng" dirty="0" smtClean="0"/>
              <a:t>STRATIFICATION</a:t>
            </a:r>
            <a:r>
              <a:rPr lang="en-US" sz="2400" dirty="0" smtClean="0"/>
              <a:t> </a:t>
            </a:r>
            <a:r>
              <a:rPr lang="en-US" sz="2400" dirty="0"/>
              <a:t>refers to the way sediment layers are stacked over each other, and can occur on the scale of hundreds of </a:t>
            </a:r>
            <a:r>
              <a:rPr lang="en-US" sz="2400" dirty="0" smtClean="0"/>
              <a:t>meters.</a:t>
            </a:r>
            <a:r>
              <a:rPr lang="en-US" sz="2400" dirty="0"/>
              <a:t>  It is a fundamental feature of sedimentary rocks.</a:t>
            </a:r>
          </a:p>
        </p:txBody>
      </p:sp>
      <p:pic>
        <p:nvPicPr>
          <p:cNvPr id="4098" name="Picture 2" descr="striped_shale.jpg (89028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2695575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nyonlands.jpg (32953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29144"/>
            <a:ext cx="4648200" cy="304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890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image.slidesharecdn.com/5-2sedimentaryrocks-130115232148-phpapp01/95/slide-1-638.jpg?135831422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56" y="304800"/>
            <a:ext cx="8662844" cy="627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557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Sedimentary Rock </a:t>
            </a:r>
            <a:r>
              <a:rPr lang="en-US" b="1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5410200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Types of Bedding</a:t>
            </a:r>
          </a:p>
          <a:p>
            <a:r>
              <a:rPr lang="en-US" b="1" dirty="0" smtClean="0"/>
              <a:t>Graded Bedding </a:t>
            </a:r>
            <a:r>
              <a:rPr lang="en-US" dirty="0" smtClean="0"/>
              <a:t>– size of the sediments become large the farther down you go in a rock layer</a:t>
            </a:r>
          </a:p>
          <a:p>
            <a:pPr lvl="1"/>
            <a:r>
              <a:rPr lang="en-US" dirty="0"/>
              <a:t>form when a steep pile of sediment on the sea floor (or lake floor) suddenly slumps into a canyon or off a steep edge.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2050" name="Picture 2" descr="http://iapetancaptain.files.wordpress.com/2010/04/graded-bedd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95400"/>
            <a:ext cx="3200399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outreach.canterbury.ac.nz/resources/geology/glossary/gradedbedding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67200"/>
            <a:ext cx="3366654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91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regentsprep.org/regents/earthsci/units/weathering/gradedbedding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8" y="242454"/>
            <a:ext cx="8331829" cy="624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806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Sedimentary Rock </a:t>
            </a:r>
            <a:r>
              <a:rPr lang="en-US" b="1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243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Types of Bedding</a:t>
            </a:r>
          </a:p>
          <a:p>
            <a:r>
              <a:rPr lang="en-US" sz="2800" b="1" dirty="0" smtClean="0"/>
              <a:t>Cross-Bedding </a:t>
            </a:r>
            <a:r>
              <a:rPr lang="en-US" sz="2800" dirty="0" smtClean="0"/>
              <a:t>– forms when sand </a:t>
            </a:r>
            <a:r>
              <a:rPr lang="en-US" sz="2800" dirty="0"/>
              <a:t>is transported as sand-dune like </a:t>
            </a:r>
            <a:r>
              <a:rPr lang="en-US" sz="2800" dirty="0" smtClean="0"/>
              <a:t>bodies, in </a:t>
            </a:r>
            <a:r>
              <a:rPr lang="en-US" sz="2800" dirty="0"/>
              <a:t>which sediment is moved up and eroded along a gentle </a:t>
            </a:r>
            <a:r>
              <a:rPr lang="en-US" sz="2800" dirty="0" smtClean="0"/>
              <a:t>up-current </a:t>
            </a:r>
            <a:r>
              <a:rPr lang="en-US" sz="2800" dirty="0"/>
              <a:t>slope, and </a:t>
            </a:r>
            <a:r>
              <a:rPr lang="en-US" sz="2800" dirty="0" err="1"/>
              <a:t>redeposited</a:t>
            </a:r>
            <a:r>
              <a:rPr lang="en-US" sz="2800" dirty="0"/>
              <a:t> (avalanching) on the </a:t>
            </a:r>
            <a:r>
              <a:rPr lang="en-US" sz="2800" dirty="0" err="1"/>
              <a:t>downcurrent</a:t>
            </a:r>
            <a:r>
              <a:rPr lang="en-US" sz="2800" dirty="0"/>
              <a:t> </a:t>
            </a:r>
            <a:r>
              <a:rPr lang="en-US" sz="2800" dirty="0" smtClean="0"/>
              <a:t>slope.</a:t>
            </a:r>
            <a:endParaRPr lang="en-US" sz="2800" dirty="0"/>
          </a:p>
        </p:txBody>
      </p:sp>
      <p:pic>
        <p:nvPicPr>
          <p:cNvPr id="5124" name="Picture 4" descr="http://geoscience.wisc.edu/~chuck/Classes/Mtn_and_Plates/Rocks/vermilion_cliffs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38600"/>
            <a:ext cx="3685481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0.gstatic.com/images?q=tbn:ANd9GcQngRVbGIxRMeE-bW7fhgNHUen_RHFNmgPSJTUFHpu5wD9s-r3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57" y="4010024"/>
            <a:ext cx="4248150" cy="261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04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www.oldearth.org/curriculum/geology/cross-sequence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382000" cy="6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421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Sedimentary Rock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/>
              <a:t>RIPPLE MARKS</a:t>
            </a:r>
            <a:r>
              <a:rPr lang="en-US" i="1" u="sng" dirty="0"/>
              <a:t> </a:t>
            </a:r>
            <a:r>
              <a:rPr lang="en-US" dirty="0"/>
              <a:t>are produced by flowing water or wave </a:t>
            </a:r>
            <a:r>
              <a:rPr lang="en-US" dirty="0" smtClean="0"/>
              <a:t>action.  </a:t>
            </a:r>
            <a:endParaRPr lang="en-US" dirty="0"/>
          </a:p>
        </p:txBody>
      </p:sp>
      <p:pic>
        <p:nvPicPr>
          <p:cNvPr id="6145" name="Picture 1" descr="currentripp.jpg (37034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4419600" cy="369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oldripples.jpg (34587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727" y="2209800"/>
            <a:ext cx="38100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83726" y="4924425"/>
            <a:ext cx="42602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Ancient ripples on a sandstone surface.  Ripples are symmetrical and show "tuning-fork" branches.  This indicates to a geologist that the sandstones were deposited in an environment with wave action (</a:t>
            </a:r>
            <a:r>
              <a:rPr lang="en-US" dirty="0" err="1"/>
              <a:t>nearshore</a:t>
            </a:r>
            <a:r>
              <a:rPr lang="en-US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766794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Sedimentary Rock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Sedimentary rocks may contain “signs” of life.  </a:t>
            </a:r>
            <a:endParaRPr lang="en-US" dirty="0"/>
          </a:p>
        </p:txBody>
      </p:sp>
      <p:pic>
        <p:nvPicPr>
          <p:cNvPr id="9223" name="Picture 7" descr="http://www.kb6nu.com/wp-content/uploads/2013/08/petoskey-ston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10" y="2133600"/>
            <a:ext cx="4762789" cy="435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http://www.architerials.com/wp-content/uploads/2011/12/coral_img_196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33600"/>
            <a:ext cx="365214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850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/>
              <a:t>Classification of Sedimentary Rocks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Clastic (Detrital) </a:t>
            </a:r>
            <a:r>
              <a:rPr lang="en-US" sz="2800" b="1" dirty="0"/>
              <a:t>Sedimentary Rocks</a:t>
            </a:r>
            <a:r>
              <a:rPr lang="en-US" sz="2800" dirty="0"/>
              <a:t>: sedimentary rocks made from broken bits of other rocks</a:t>
            </a:r>
          </a:p>
          <a:p>
            <a:pPr>
              <a:buFont typeface="Wingdings" pitchFamily="2" charset="2"/>
              <a:buNone/>
            </a:pPr>
            <a:endParaRPr lang="en-US" sz="1000" dirty="0"/>
          </a:p>
          <a:p>
            <a:r>
              <a:rPr lang="en-US" sz="2800" b="1" dirty="0"/>
              <a:t>Ex: Conglomerate</a:t>
            </a:r>
            <a:r>
              <a:rPr lang="en-US" sz="2800" dirty="0"/>
              <a:t> – large sediments, rounded rocks</a:t>
            </a:r>
          </a:p>
          <a:p>
            <a:pPr lvl="2"/>
            <a:r>
              <a:rPr lang="en-US" dirty="0"/>
              <a:t>These types of rocks have </a:t>
            </a:r>
            <a:r>
              <a:rPr lang="en-US" i="1" u="sng" dirty="0"/>
              <a:t>rounded</a:t>
            </a:r>
            <a:r>
              <a:rPr lang="en-US" dirty="0"/>
              <a:t> sediments because they were near wind and water</a:t>
            </a:r>
            <a:endParaRPr lang="en-US" b="1" dirty="0"/>
          </a:p>
          <a:p>
            <a:r>
              <a:rPr lang="en-US" sz="2800" b="1" dirty="0"/>
              <a:t>EX: Breccia</a:t>
            </a:r>
            <a:r>
              <a:rPr lang="en-US" sz="2800" dirty="0"/>
              <a:t> – large sediments, sediments have sharp angles</a:t>
            </a:r>
          </a:p>
          <a:p>
            <a:pPr lvl="2"/>
            <a:r>
              <a:rPr lang="en-US" dirty="0"/>
              <a:t>These types of rocks have </a:t>
            </a:r>
            <a:r>
              <a:rPr lang="en-US" i="1" u="sng" dirty="0"/>
              <a:t>jagged </a:t>
            </a:r>
            <a:r>
              <a:rPr lang="en-US" dirty="0"/>
              <a:t>sediments because they were not near wind and water</a:t>
            </a:r>
          </a:p>
        </p:txBody>
      </p:sp>
    </p:spTree>
    <p:extLst>
      <p:ext uri="{BB962C8B-B14F-4D97-AF65-F5344CB8AC3E}">
        <p14:creationId xmlns:p14="http://schemas.microsoft.com/office/powerpoint/2010/main" val="94387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Detrital Sedimentary Rocks</a:t>
            </a:r>
          </a:p>
        </p:txBody>
      </p:sp>
      <p:pic>
        <p:nvPicPr>
          <p:cNvPr id="49157" name="Picture 5" descr="conglomer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3657600" cy="200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457200" y="1447800"/>
            <a:ext cx="297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Conglomerate 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5410200" y="17526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6019800" y="1371600"/>
            <a:ext cx="2514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/>
              <a:t>Breccia</a:t>
            </a:r>
          </a:p>
        </p:txBody>
      </p:sp>
      <p:pic>
        <p:nvPicPr>
          <p:cNvPr id="49163" name="Picture 11" descr="739063294_e7601d38f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43350"/>
            <a:ext cx="36576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5" name="Picture 13" descr="breccia_r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05000"/>
            <a:ext cx="24193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7" name="Picture 15" descr="Brecc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05000"/>
            <a:ext cx="2066925" cy="2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9" name="Picture 17" descr="VOLC_BRECCIA_1_b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343400"/>
            <a:ext cx="2819400" cy="225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70" name="Line 18"/>
          <p:cNvSpPr>
            <a:spLocks noChangeShapeType="1"/>
          </p:cNvSpPr>
          <p:nvPr/>
        </p:nvSpPr>
        <p:spPr bwMode="auto">
          <a:xfrm>
            <a:off x="4038600" y="1600200"/>
            <a:ext cx="0" cy="5257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>
            <a:off x="228600" y="1905000"/>
            <a:ext cx="868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1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can…</a:t>
            </a:r>
          </a:p>
          <a:p>
            <a:r>
              <a:rPr lang="en-US" dirty="0" smtClean="0"/>
              <a:t>Explain what Sedimentary Rocks are</a:t>
            </a:r>
          </a:p>
          <a:p>
            <a:r>
              <a:rPr lang="en-US" dirty="0" smtClean="0"/>
              <a:t>Explain the processes that create sediments and sedimentary rocks</a:t>
            </a:r>
          </a:p>
          <a:p>
            <a:r>
              <a:rPr lang="en-US" dirty="0"/>
              <a:t>Classify Sedimentary Rocks. </a:t>
            </a:r>
          </a:p>
          <a:p>
            <a:r>
              <a:rPr lang="en-US" dirty="0" smtClean="0"/>
              <a:t>Tell the geological history of an area based on the bedding patterns</a:t>
            </a:r>
          </a:p>
        </p:txBody>
      </p:sp>
    </p:spTree>
    <p:extLst>
      <p:ext uri="{BB962C8B-B14F-4D97-AF65-F5344CB8AC3E}">
        <p14:creationId xmlns:p14="http://schemas.microsoft.com/office/powerpoint/2010/main" val="2579862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/>
              <a:t>Classification of Sedimentary Rocks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91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/>
              <a:t>	</a:t>
            </a:r>
            <a:r>
              <a:rPr lang="en-US" sz="2800" b="1">
                <a:latin typeface="Times New Roman" pitchFamily="18" charset="0"/>
              </a:rPr>
              <a:t>Chemical Sedimentary Rocks: </a:t>
            </a:r>
            <a:r>
              <a:rPr lang="en-US" sz="2800">
                <a:latin typeface="Times New Roman" pitchFamily="18" charset="0"/>
              </a:rPr>
              <a:t> sedimentary rocks that form when dissolved minerals come out of solution.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90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>
                <a:latin typeface="Times New Roman" pitchFamily="18" charset="0"/>
              </a:rPr>
              <a:t>Often founds along seas or lakeshores. 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Times New Roman" pitchFamily="18" charset="0"/>
              </a:rPr>
              <a:t>This type of rock is the only form of sedimentary rock that did not form from preexisting rocks.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Times New Roman" pitchFamily="18" charset="0"/>
              </a:rPr>
              <a:t>Ex: Limestone (CaCO</a:t>
            </a:r>
            <a:r>
              <a:rPr lang="en-US" sz="2000" baseline="-25000">
                <a:latin typeface="Times New Roman" pitchFamily="18" charset="0"/>
              </a:rPr>
              <a:t>3</a:t>
            </a:r>
            <a:r>
              <a:rPr lang="en-US" sz="2000">
                <a:latin typeface="Times New Roman" pitchFamily="18" charset="0"/>
              </a:rPr>
              <a:t>) – forms when calcium carbonate comes out of a solution.</a:t>
            </a:r>
          </a:p>
          <a:p>
            <a:pPr lvl="2">
              <a:lnSpc>
                <a:spcPct val="80000"/>
              </a:lnSpc>
            </a:pPr>
            <a:r>
              <a:rPr lang="en-US" sz="1800">
                <a:latin typeface="Times New Roman" pitchFamily="18" charset="0"/>
              </a:rPr>
              <a:t>Limestone is deposited on bottom of lakes and seas.</a:t>
            </a:r>
          </a:p>
          <a:p>
            <a:pPr lvl="1">
              <a:lnSpc>
                <a:spcPct val="80000"/>
              </a:lnSpc>
            </a:pPr>
            <a:r>
              <a:rPr lang="en-US" sz="2000">
                <a:latin typeface="Times New Roman" pitchFamily="18" charset="0"/>
              </a:rPr>
              <a:t>Ex: Rock salt – forms when the evaporation of water occurs, leaving behind the salt</a:t>
            </a:r>
          </a:p>
        </p:txBody>
      </p:sp>
    </p:spTree>
    <p:extLst>
      <p:ext uri="{BB962C8B-B14F-4D97-AF65-F5344CB8AC3E}">
        <p14:creationId xmlns:p14="http://schemas.microsoft.com/office/powerpoint/2010/main" val="288169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latin typeface="Times New Roman" pitchFamily="18" charset="0"/>
              </a:rPr>
              <a:t>Chemical Sedimentary Rocks</a:t>
            </a:r>
          </a:p>
        </p:txBody>
      </p:sp>
      <p:pic>
        <p:nvPicPr>
          <p:cNvPr id="50183" name="Picture 7" descr="DeadSeaSaltConcretion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0"/>
            <a:ext cx="265906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7" name="Picture 11" descr="Salt_pillar_m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91000"/>
            <a:ext cx="3733800" cy="248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91" name="Picture 15" descr="caverns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1475"/>
            <a:ext cx="48768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93" name="Picture 17" descr="sol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32766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95" name="Picture 19" descr="sol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4000"/>
            <a:ext cx="2819400" cy="258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470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/>
              <a:t>Classification of Sedimentary Rocks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34400" cy="3886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/>
              <a:t>	Organic </a:t>
            </a:r>
            <a:r>
              <a:rPr lang="en-US" b="1" dirty="0" smtClean="0"/>
              <a:t>(Biochemical) Sedimentary </a:t>
            </a:r>
            <a:r>
              <a:rPr lang="en-US" b="1" dirty="0"/>
              <a:t>Rocks: </a:t>
            </a:r>
            <a:r>
              <a:rPr lang="en-US" dirty="0"/>
              <a:t>sedimentary rocks made of once living things</a:t>
            </a:r>
          </a:p>
          <a:p>
            <a:r>
              <a:rPr lang="en-US" sz="2800" dirty="0"/>
              <a:t>This type of rock will form when clams, corals, snails, and mussels die and let their shells accumulate on the ocean floor.</a:t>
            </a:r>
          </a:p>
          <a:p>
            <a:pPr lvl="1"/>
            <a:r>
              <a:rPr lang="en-US" sz="2400" dirty="0"/>
              <a:t>Ex: Chalk – made from the shells of organisms.</a:t>
            </a:r>
          </a:p>
          <a:p>
            <a:pPr lvl="1"/>
            <a:r>
              <a:rPr lang="en-US" sz="2400" dirty="0"/>
              <a:t>Ex: Coal – formed from the decay and compaction of plant materials.</a:t>
            </a:r>
          </a:p>
        </p:txBody>
      </p:sp>
    </p:spTree>
    <p:extLst>
      <p:ext uri="{BB962C8B-B14F-4D97-AF65-F5344CB8AC3E}">
        <p14:creationId xmlns:p14="http://schemas.microsoft.com/office/powerpoint/2010/main" val="242616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Organic Sedimentary Rocks</a:t>
            </a:r>
          </a:p>
        </p:txBody>
      </p:sp>
      <p:pic>
        <p:nvPicPr>
          <p:cNvPr id="51205" name="Picture 5" descr="LimestoneWithFossilUSG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48006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chal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2209800" cy="212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9" name="Picture 9" descr="lsea_0001_0001_0_img00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1600200"/>
            <a:ext cx="303847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1" name="Picture 11" descr="fern_foss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2524125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906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Sedimentary Rocks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105400" cy="3886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b="1"/>
              <a:t>Summary</a:t>
            </a:r>
          </a:p>
          <a:p>
            <a:r>
              <a:rPr lang="en-US" sz="2800"/>
              <a:t>What makes a rock Sedimentary?</a:t>
            </a:r>
          </a:p>
          <a:p>
            <a:r>
              <a:rPr lang="en-US" sz="2800"/>
              <a:t>Formation of Sedimentary Rocks</a:t>
            </a:r>
          </a:p>
          <a:p>
            <a:r>
              <a:rPr lang="en-US" sz="2800"/>
              <a:t>Classification of Sedimentary Rocks</a:t>
            </a:r>
          </a:p>
          <a:p>
            <a:pPr lvl="1"/>
            <a:r>
              <a:rPr lang="en-US" sz="2400"/>
              <a:t>Detrital / Chemical /  Organics</a:t>
            </a:r>
          </a:p>
          <a:p>
            <a:endParaRPr lang="en-US" sz="2800"/>
          </a:p>
        </p:txBody>
      </p:sp>
      <p:pic>
        <p:nvPicPr>
          <p:cNvPr id="52229" name="Picture 5" descr="sedr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31242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68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sedimentary%20ro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28600"/>
            <a:ext cx="84328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3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Sedimentary Rocks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3886200"/>
          </a:xfrm>
        </p:spPr>
        <p:txBody>
          <a:bodyPr/>
          <a:lstStyle/>
          <a:p>
            <a:r>
              <a:rPr lang="en-US"/>
              <a:t>Rocks formed from sediments</a:t>
            </a:r>
          </a:p>
          <a:p>
            <a:r>
              <a:rPr lang="en-US"/>
              <a:t>Sedimentary rocks often form as layers on the bottom of a body of water. </a:t>
            </a:r>
          </a:p>
        </p:txBody>
      </p:sp>
      <p:pic>
        <p:nvPicPr>
          <p:cNvPr id="39943" name="Picture 7" descr="Slide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330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5" name="Picture 9" descr="Fossil_Sandst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38" y="3581400"/>
            <a:ext cx="3268662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04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Sedimentary Rock Formation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Sediments are loose materials like small rocks, minerals, and organic debris.</a:t>
            </a:r>
          </a:p>
          <a:p>
            <a:r>
              <a:rPr lang="en-US" sz="2800"/>
              <a:t>Weathering and erosion produce sediments</a:t>
            </a:r>
          </a:p>
          <a:p>
            <a:pPr lvl="1"/>
            <a:r>
              <a:rPr lang="en-US" sz="2400" i="1" u="sng"/>
              <a:t>Weathering</a:t>
            </a:r>
            <a:r>
              <a:rPr lang="en-US" sz="2400"/>
              <a:t> – the breaking down of rocks into bits via chemical and mechanical means.</a:t>
            </a:r>
          </a:p>
          <a:p>
            <a:pPr lvl="1">
              <a:buFont typeface="Wingdings" pitchFamily="2" charset="2"/>
              <a:buNone/>
            </a:pPr>
            <a:endParaRPr lang="en-US" sz="2000"/>
          </a:p>
          <a:p>
            <a:pPr lvl="1"/>
            <a:r>
              <a:rPr lang="en-US" sz="2400" i="1" u="sng"/>
              <a:t>Erosion </a:t>
            </a:r>
            <a:r>
              <a:rPr lang="en-US" sz="2400"/>
              <a:t>– the moving of these small bits of rock to a new location where they are deposited.</a:t>
            </a:r>
          </a:p>
        </p:txBody>
      </p:sp>
    </p:spTree>
    <p:extLst>
      <p:ext uri="{BB962C8B-B14F-4D97-AF65-F5344CB8AC3E}">
        <p14:creationId xmlns:p14="http://schemas.microsoft.com/office/powerpoint/2010/main" val="268725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Sedimentary Rock Formation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685800"/>
          </a:xfrm>
        </p:spPr>
        <p:txBody>
          <a:bodyPr/>
          <a:lstStyle/>
          <a:p>
            <a:r>
              <a:rPr lang="en-US"/>
              <a:t>Weathering and Erosion</a:t>
            </a:r>
          </a:p>
        </p:txBody>
      </p:sp>
      <p:pic>
        <p:nvPicPr>
          <p:cNvPr id="46089" name="Picture 9" descr="outline_mass_mov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4114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1" name="Picture 11" descr="gl-2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14600"/>
            <a:ext cx="4343400" cy="3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07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Sedimentary Rock Formation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Sedimentary rocks form from other rocks</a:t>
            </a:r>
          </a:p>
          <a:p>
            <a:r>
              <a:rPr lang="en-US" dirty="0"/>
              <a:t>These rocks are compacted and cemented together.</a:t>
            </a:r>
          </a:p>
          <a:p>
            <a:pPr lvl="1"/>
            <a:r>
              <a:rPr lang="en-US" sz="2400" i="1" u="sng" dirty="0"/>
              <a:t>Compaction </a:t>
            </a:r>
            <a:r>
              <a:rPr lang="en-US" sz="2400" dirty="0"/>
              <a:t>– sediments stick together due to pressure</a:t>
            </a:r>
          </a:p>
          <a:p>
            <a:pPr lvl="1">
              <a:buFont typeface="Wingdings" pitchFamily="2" charset="2"/>
              <a:buNone/>
            </a:pPr>
            <a:endParaRPr lang="en-US" sz="1200" dirty="0"/>
          </a:p>
          <a:p>
            <a:pPr lvl="1"/>
            <a:r>
              <a:rPr lang="en-US" sz="2400" i="1" u="sng" dirty="0"/>
              <a:t>Cementation</a:t>
            </a:r>
            <a:r>
              <a:rPr lang="en-US" sz="2400" dirty="0"/>
              <a:t> – minerals are deposited between pieces of sediment – holding it together</a:t>
            </a:r>
            <a:r>
              <a:rPr lang="en-US" sz="2400" dirty="0" smtClean="0"/>
              <a:t>.</a:t>
            </a:r>
          </a:p>
          <a:p>
            <a:r>
              <a:rPr lang="en-US" b="1" u="sng" dirty="0" err="1" smtClean="0"/>
              <a:t>Lithification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the process by which sediments can undergo chemical and physical processes to become sedimentary rocks.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08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Sedimentary Rock Formation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3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Compaction and Cementation</a:t>
            </a:r>
          </a:p>
        </p:txBody>
      </p:sp>
      <p:pic>
        <p:nvPicPr>
          <p:cNvPr id="45062" name="Picture 6" descr="rocks1_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6324600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1" name="Picture 5" descr="sediment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00200"/>
            <a:ext cx="2895600" cy="191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87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Sedimentary Rock </a:t>
            </a:r>
            <a:r>
              <a:rPr lang="en-US" b="1" dirty="0" smtClean="0"/>
              <a:t>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05800" cy="2590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Sedimentary rocks display certain characteristics that allows draw conclusions about the history of landforms and rock formations. </a:t>
            </a:r>
          </a:p>
          <a:p>
            <a:r>
              <a:rPr lang="en-US" dirty="0" smtClean="0"/>
              <a:t>One such feature </a:t>
            </a:r>
            <a:r>
              <a:rPr lang="en-US" u="sng" dirty="0" smtClean="0"/>
              <a:t>bedding</a:t>
            </a:r>
            <a:r>
              <a:rPr lang="en-US" dirty="0" smtClean="0"/>
              <a:t>.  This is the result of sediment settling out in large flat areas.  </a:t>
            </a:r>
          </a:p>
        </p:txBody>
      </p:sp>
      <p:pic>
        <p:nvPicPr>
          <p:cNvPr id="1026" name="Picture 2" descr="http://www.library.csi.cuny.edu/dept/as/strat/Image2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0"/>
            <a:ext cx="73152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502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423</Words>
  <Application>Microsoft Office PowerPoint</Application>
  <PresentationFormat>On-screen Show (4:3)</PresentationFormat>
  <Paragraphs>76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Earth Science Notes</vt:lpstr>
      <vt:lpstr>Objectives</vt:lpstr>
      <vt:lpstr>PowerPoint Presentation</vt:lpstr>
      <vt:lpstr>Sedimentary Rocks</vt:lpstr>
      <vt:lpstr>Sedimentary Rock Formation</vt:lpstr>
      <vt:lpstr>Sedimentary Rock Formation</vt:lpstr>
      <vt:lpstr>Sedimentary Rock Formation</vt:lpstr>
      <vt:lpstr>Sedimentary Rock Formation</vt:lpstr>
      <vt:lpstr>Sedimentary Rock Formation</vt:lpstr>
      <vt:lpstr>Sedimentary Rock Formation</vt:lpstr>
      <vt:lpstr>PowerPoint Presentation</vt:lpstr>
      <vt:lpstr>Sedimentary Rock Features</vt:lpstr>
      <vt:lpstr>PowerPoint Presentation</vt:lpstr>
      <vt:lpstr>Sedimentary Rock Features</vt:lpstr>
      <vt:lpstr>PowerPoint Presentation</vt:lpstr>
      <vt:lpstr>Sedimentary Rock Features</vt:lpstr>
      <vt:lpstr>Sedimentary Rock Features</vt:lpstr>
      <vt:lpstr>Classification of Sedimentary Rocks</vt:lpstr>
      <vt:lpstr>Detrital Sedimentary Rocks</vt:lpstr>
      <vt:lpstr>Classification of Sedimentary Rocks</vt:lpstr>
      <vt:lpstr>Chemical Sedimentary Rocks</vt:lpstr>
      <vt:lpstr>Classification of Sedimentary Rocks</vt:lpstr>
      <vt:lpstr>Organic Sedimentary Rocks</vt:lpstr>
      <vt:lpstr>Sedimentary Rocks</vt:lpstr>
    </vt:vector>
  </TitlesOfParts>
  <Company>Bridgman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Science Notes</dc:title>
  <dc:creator>Bridgman</dc:creator>
  <cp:lastModifiedBy>Bridgman</cp:lastModifiedBy>
  <cp:revision>9</cp:revision>
  <dcterms:created xsi:type="dcterms:W3CDTF">2013-10-25T15:55:42Z</dcterms:created>
  <dcterms:modified xsi:type="dcterms:W3CDTF">2013-11-05T12:59:26Z</dcterms:modified>
</cp:coreProperties>
</file>