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5" r:id="rId3"/>
    <p:sldId id="274" r:id="rId4"/>
    <p:sldId id="258" r:id="rId5"/>
    <p:sldId id="259" r:id="rId6"/>
    <p:sldId id="261" r:id="rId7"/>
    <p:sldId id="262" r:id="rId8"/>
    <p:sldId id="263" r:id="rId9"/>
    <p:sldId id="265" r:id="rId10"/>
    <p:sldId id="276" r:id="rId11"/>
    <p:sldId id="266" r:id="rId12"/>
    <p:sldId id="270" r:id="rId13"/>
    <p:sldId id="271" r:id="rId14"/>
    <p:sldId id="267" r:id="rId15"/>
    <p:sldId id="277" r:id="rId16"/>
    <p:sldId id="264" r:id="rId17"/>
    <p:sldId id="272" r:id="rId18"/>
    <p:sldId id="268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05D11A-02CA-40D9-AE76-1A5C3DDF3583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E3FD7E-4F1B-4AA3-AF61-975BF8D8F9EA}">
      <dgm:prSet phldrT="[Text]"/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Matter</a:t>
          </a:r>
          <a:endParaRPr lang="en-US" b="1" dirty="0">
            <a:solidFill>
              <a:srgbClr val="FF0000"/>
            </a:solidFill>
          </a:endParaRPr>
        </a:p>
      </dgm:t>
    </dgm:pt>
    <dgm:pt modelId="{DF268B66-AC6E-43E9-9FB0-18D49CCDDB50}" type="parTrans" cxnId="{09155E3D-C1C1-4FA7-A0E6-9A6E6299E77C}">
      <dgm:prSet/>
      <dgm:spPr/>
      <dgm:t>
        <a:bodyPr/>
        <a:lstStyle/>
        <a:p>
          <a:endParaRPr lang="en-US"/>
        </a:p>
      </dgm:t>
    </dgm:pt>
    <dgm:pt modelId="{9D8DCB74-4A08-48D0-A64F-BA9A583DB6BE}" type="sibTrans" cxnId="{09155E3D-C1C1-4FA7-A0E6-9A6E6299E77C}">
      <dgm:prSet/>
      <dgm:spPr/>
      <dgm:t>
        <a:bodyPr/>
        <a:lstStyle/>
        <a:p>
          <a:endParaRPr lang="en-US"/>
        </a:p>
      </dgm:t>
    </dgm:pt>
    <dgm:pt modelId="{2FB94767-F95C-4F41-B02F-207AF44D6FAF}">
      <dgm:prSet phldrT="[Text]"/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Is Investigated Systematically </a:t>
          </a:r>
        </a:p>
        <a:p>
          <a:r>
            <a:rPr lang="en-US" b="1" dirty="0" smtClean="0">
              <a:solidFill>
                <a:srgbClr val="FF0000"/>
              </a:solidFill>
            </a:rPr>
            <a:t>(Unit 1)</a:t>
          </a:r>
          <a:endParaRPr lang="en-US" b="1" dirty="0">
            <a:solidFill>
              <a:srgbClr val="FF0000"/>
            </a:solidFill>
          </a:endParaRPr>
        </a:p>
      </dgm:t>
    </dgm:pt>
    <dgm:pt modelId="{2F43555E-B5B5-430D-96C7-0A7CC195F459}" type="parTrans" cxnId="{FBC66AFA-322D-4ACF-8AE7-D6145D6EEE2D}">
      <dgm:prSet/>
      <dgm:spPr/>
      <dgm:t>
        <a:bodyPr/>
        <a:lstStyle/>
        <a:p>
          <a:endParaRPr lang="en-US"/>
        </a:p>
      </dgm:t>
    </dgm:pt>
    <dgm:pt modelId="{38870525-09FC-425A-8173-60E30258E17D}" type="sibTrans" cxnId="{FBC66AFA-322D-4ACF-8AE7-D6145D6EEE2D}">
      <dgm:prSet/>
      <dgm:spPr/>
      <dgm:t>
        <a:bodyPr/>
        <a:lstStyle/>
        <a:p>
          <a:endParaRPr lang="en-US"/>
        </a:p>
      </dgm:t>
    </dgm:pt>
    <dgm:pt modelId="{C0E5B550-8DA7-48C3-B06A-30FEA7BDD0AB}">
      <dgm:prSet phldrT="[Text]"/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Can be converted to Energy</a:t>
          </a:r>
        </a:p>
        <a:p>
          <a:r>
            <a:rPr lang="en-US" b="1" dirty="0" smtClean="0">
              <a:solidFill>
                <a:srgbClr val="FF0000"/>
              </a:solidFill>
            </a:rPr>
            <a:t>(E = mc</a:t>
          </a:r>
          <a:r>
            <a:rPr lang="en-US" b="1" baseline="30000" dirty="0" smtClean="0">
              <a:solidFill>
                <a:srgbClr val="FF0000"/>
              </a:solidFill>
            </a:rPr>
            <a:t>2</a:t>
          </a:r>
          <a:r>
            <a:rPr lang="en-US" b="1" dirty="0" smtClean="0">
              <a:solidFill>
                <a:srgbClr val="FF0000"/>
              </a:solidFill>
            </a:rPr>
            <a:t>)</a:t>
          </a:r>
          <a:endParaRPr lang="en-US" b="1" dirty="0">
            <a:solidFill>
              <a:srgbClr val="FF0000"/>
            </a:solidFill>
          </a:endParaRPr>
        </a:p>
      </dgm:t>
    </dgm:pt>
    <dgm:pt modelId="{344B0F33-DD1D-4736-8489-AC3864D6499A}" type="parTrans" cxnId="{D4BDFCEE-B102-41B5-8F76-B1F97E41756B}">
      <dgm:prSet/>
      <dgm:spPr/>
      <dgm:t>
        <a:bodyPr/>
        <a:lstStyle/>
        <a:p>
          <a:endParaRPr lang="en-US"/>
        </a:p>
      </dgm:t>
    </dgm:pt>
    <dgm:pt modelId="{A46A2150-A420-4B16-A680-B5497621F1DC}" type="sibTrans" cxnId="{D4BDFCEE-B102-41B5-8F76-B1F97E41756B}">
      <dgm:prSet/>
      <dgm:spPr/>
      <dgm:t>
        <a:bodyPr/>
        <a:lstStyle/>
        <a:p>
          <a:endParaRPr lang="en-US"/>
        </a:p>
      </dgm:t>
    </dgm:pt>
    <dgm:pt modelId="{EC091CA1-321F-471A-A2C8-EFC4B3602450}">
      <dgm:prSet phldrT="[Text]"/>
      <dgm:spPr>
        <a:solidFill>
          <a:srgbClr val="FFFF00"/>
        </a:solidFill>
      </dgm:spPr>
      <dgm:t>
        <a:bodyPr/>
        <a:lstStyle/>
        <a:p>
          <a:r>
            <a:rPr lang="en-US" b="1" smtClean="0">
              <a:solidFill>
                <a:srgbClr val="FF0000"/>
              </a:solidFill>
            </a:rPr>
            <a:t>Can be Classified </a:t>
          </a:r>
          <a:endParaRPr lang="en-US" b="1" dirty="0">
            <a:solidFill>
              <a:srgbClr val="FF0000"/>
            </a:solidFill>
          </a:endParaRPr>
        </a:p>
      </dgm:t>
    </dgm:pt>
    <dgm:pt modelId="{99CD0642-0966-4A97-86B7-94962DFFC10E}" type="parTrans" cxnId="{217C788D-BCF7-4165-A4CF-45AC3AA680CF}">
      <dgm:prSet/>
      <dgm:spPr/>
      <dgm:t>
        <a:bodyPr/>
        <a:lstStyle/>
        <a:p>
          <a:endParaRPr lang="en-US"/>
        </a:p>
      </dgm:t>
    </dgm:pt>
    <dgm:pt modelId="{9B51A0E3-B38B-4DBB-8F44-D4331A7B3556}" type="sibTrans" cxnId="{217C788D-BCF7-4165-A4CF-45AC3AA680CF}">
      <dgm:prSet/>
      <dgm:spPr/>
      <dgm:t>
        <a:bodyPr/>
        <a:lstStyle/>
        <a:p>
          <a:endParaRPr lang="en-US"/>
        </a:p>
      </dgm:t>
    </dgm:pt>
    <dgm:pt modelId="{BD5AA833-F585-4144-B130-B6DABFA9F433}">
      <dgm:prSet phldrT="[Text]"/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Can be Measured</a:t>
          </a:r>
        </a:p>
        <a:p>
          <a:r>
            <a:rPr lang="en-US" b="1" dirty="0" smtClean="0">
              <a:solidFill>
                <a:srgbClr val="FF0000"/>
              </a:solidFill>
            </a:rPr>
            <a:t>(Unit 2) </a:t>
          </a:r>
          <a:endParaRPr lang="en-US" b="1" dirty="0">
            <a:solidFill>
              <a:srgbClr val="FF0000"/>
            </a:solidFill>
          </a:endParaRPr>
        </a:p>
      </dgm:t>
    </dgm:pt>
    <dgm:pt modelId="{9414CCCD-9174-427E-B269-9C5E60A8FD30}" type="parTrans" cxnId="{4F7370C2-D1C5-4754-A4B7-9FD726E7B42E}">
      <dgm:prSet/>
      <dgm:spPr/>
      <dgm:t>
        <a:bodyPr/>
        <a:lstStyle/>
        <a:p>
          <a:endParaRPr lang="en-US"/>
        </a:p>
      </dgm:t>
    </dgm:pt>
    <dgm:pt modelId="{95654567-2A85-4EE2-9565-D60F9EBFE6CF}" type="sibTrans" cxnId="{4F7370C2-D1C5-4754-A4B7-9FD726E7B42E}">
      <dgm:prSet/>
      <dgm:spPr/>
      <dgm:t>
        <a:bodyPr/>
        <a:lstStyle/>
        <a:p>
          <a:endParaRPr lang="en-US"/>
        </a:p>
      </dgm:t>
    </dgm:pt>
    <dgm:pt modelId="{F343DDD4-1CEF-4231-9955-3E88C4669BEB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Can Possess Energy</a:t>
          </a:r>
          <a:endParaRPr lang="en-US" b="1" dirty="0">
            <a:solidFill>
              <a:srgbClr val="FF0000"/>
            </a:solidFill>
          </a:endParaRPr>
        </a:p>
      </dgm:t>
    </dgm:pt>
    <dgm:pt modelId="{4FED1BB7-9C82-49CC-AC36-CCC5845DE4EF}" type="parTrans" cxnId="{81CE3094-81B1-4ED5-8B1A-83AAA8124261}">
      <dgm:prSet/>
      <dgm:spPr/>
      <dgm:t>
        <a:bodyPr/>
        <a:lstStyle/>
        <a:p>
          <a:endParaRPr lang="en-US"/>
        </a:p>
      </dgm:t>
    </dgm:pt>
    <dgm:pt modelId="{5B6F1E20-BC73-4231-A20B-C93494493C43}" type="sibTrans" cxnId="{81CE3094-81B1-4ED5-8B1A-83AAA8124261}">
      <dgm:prSet/>
      <dgm:spPr/>
      <dgm:t>
        <a:bodyPr/>
        <a:lstStyle/>
        <a:p>
          <a:endParaRPr lang="en-US"/>
        </a:p>
      </dgm:t>
    </dgm:pt>
    <dgm:pt modelId="{E446624B-D133-4BB2-93AF-D3BCB7E6B887}" type="pres">
      <dgm:prSet presAssocID="{5605D11A-02CA-40D9-AE76-1A5C3DDF358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F15DDC-5C1D-49C4-9CF7-879B30FEFB2B}" type="pres">
      <dgm:prSet presAssocID="{F4E3FD7E-4F1B-4AA3-AF61-975BF8D8F9EA}" presName="centerShape" presStyleLbl="node0" presStyleIdx="0" presStyleCnt="1" custScaleX="148470" custScaleY="132603"/>
      <dgm:spPr/>
      <dgm:t>
        <a:bodyPr/>
        <a:lstStyle/>
        <a:p>
          <a:endParaRPr lang="en-US"/>
        </a:p>
      </dgm:t>
    </dgm:pt>
    <dgm:pt modelId="{613B853A-6582-4247-ACB3-295EF54861E3}" type="pres">
      <dgm:prSet presAssocID="{2F43555E-B5B5-430D-96C7-0A7CC195F459}" presName="parTrans" presStyleLbl="sibTrans2D1" presStyleIdx="0" presStyleCnt="5"/>
      <dgm:spPr/>
      <dgm:t>
        <a:bodyPr/>
        <a:lstStyle/>
        <a:p>
          <a:endParaRPr lang="en-US"/>
        </a:p>
      </dgm:t>
    </dgm:pt>
    <dgm:pt modelId="{864E12C5-8FEF-4545-A939-C77CE2376EB4}" type="pres">
      <dgm:prSet presAssocID="{2F43555E-B5B5-430D-96C7-0A7CC195F45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026EC5D2-C0B0-4BAB-8AC2-A399D1CA57AA}" type="pres">
      <dgm:prSet presAssocID="{2FB94767-F95C-4F41-B02F-207AF44D6FA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64E16-01F6-4B4D-8B4D-A2066D658E95}" type="pres">
      <dgm:prSet presAssocID="{344B0F33-DD1D-4736-8489-AC3864D6499A}" presName="parTrans" presStyleLbl="sibTrans2D1" presStyleIdx="1" presStyleCnt="5"/>
      <dgm:spPr/>
      <dgm:t>
        <a:bodyPr/>
        <a:lstStyle/>
        <a:p>
          <a:endParaRPr lang="en-US"/>
        </a:p>
      </dgm:t>
    </dgm:pt>
    <dgm:pt modelId="{8B359322-83E3-4719-AA46-57BA661A6035}" type="pres">
      <dgm:prSet presAssocID="{344B0F33-DD1D-4736-8489-AC3864D6499A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2A0C22B9-78D4-4DD2-9E95-EFC0CBC2B409}" type="pres">
      <dgm:prSet presAssocID="{C0E5B550-8DA7-48C3-B06A-30FEA7BDD0AB}" presName="node" presStyleLbl="node1" presStyleIdx="1" presStyleCnt="5" custRadScaleRad="117072" custRadScaleInc="-54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6BE76-425F-4C10-BD4C-CA938B5A5752}" type="pres">
      <dgm:prSet presAssocID="{4FED1BB7-9C82-49CC-AC36-CCC5845DE4EF}" presName="parTrans" presStyleLbl="sibTrans2D1" presStyleIdx="2" presStyleCnt="5"/>
      <dgm:spPr/>
      <dgm:t>
        <a:bodyPr/>
        <a:lstStyle/>
        <a:p>
          <a:endParaRPr lang="en-US"/>
        </a:p>
      </dgm:t>
    </dgm:pt>
    <dgm:pt modelId="{9666465B-423A-4439-B73B-5DB12013FA79}" type="pres">
      <dgm:prSet presAssocID="{4FED1BB7-9C82-49CC-AC36-CCC5845DE4EF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CB772D58-7852-4E7B-A084-A36704642A34}" type="pres">
      <dgm:prSet presAssocID="{F343DDD4-1CEF-4231-9955-3E88C4669BEB}" presName="node" presStyleLbl="node1" presStyleIdx="2" presStyleCnt="5" custRadScaleRad="112110" custRadScaleInc="-228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ED38D6-3ED4-4BD1-A648-84F994EBAE15}" type="pres">
      <dgm:prSet presAssocID="{99CD0642-0966-4A97-86B7-94962DFFC10E}" presName="parTrans" presStyleLbl="sibTrans2D1" presStyleIdx="3" presStyleCnt="5"/>
      <dgm:spPr/>
      <dgm:t>
        <a:bodyPr/>
        <a:lstStyle/>
        <a:p>
          <a:endParaRPr lang="en-US"/>
        </a:p>
      </dgm:t>
    </dgm:pt>
    <dgm:pt modelId="{7C19CF16-FEA6-4326-B7FC-0F7DDD76EB2E}" type="pres">
      <dgm:prSet presAssocID="{99CD0642-0966-4A97-86B7-94962DFFC10E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1BDEC779-55B5-4F4B-842C-1C53F8FD131C}" type="pres">
      <dgm:prSet presAssocID="{EC091CA1-321F-471A-A2C8-EFC4B3602450}" presName="node" presStyleLbl="node1" presStyleIdx="3" presStyleCnt="5" custRadScaleRad="109177" custRadScaleInc="184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6F3ED-8066-45EC-8658-45179D6813C8}" type="pres">
      <dgm:prSet presAssocID="{9414CCCD-9174-427E-B269-9C5E60A8FD30}" presName="parTrans" presStyleLbl="sibTrans2D1" presStyleIdx="4" presStyleCnt="5"/>
      <dgm:spPr/>
      <dgm:t>
        <a:bodyPr/>
        <a:lstStyle/>
        <a:p>
          <a:endParaRPr lang="en-US"/>
        </a:p>
      </dgm:t>
    </dgm:pt>
    <dgm:pt modelId="{BABA5B28-3FD3-438A-9EA4-605AF04AF654}" type="pres">
      <dgm:prSet presAssocID="{9414CCCD-9174-427E-B269-9C5E60A8FD30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38B07B3E-7F39-476F-9AAB-74E3D8A1F0EF}" type="pres">
      <dgm:prSet presAssocID="{BD5AA833-F585-4144-B130-B6DABFA9F433}" presName="node" presStyleLbl="node1" presStyleIdx="4" presStyleCnt="5" custRadScaleRad="116387" custRadScaleInc="5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155E3D-C1C1-4FA7-A0E6-9A6E6299E77C}" srcId="{5605D11A-02CA-40D9-AE76-1A5C3DDF3583}" destId="{F4E3FD7E-4F1B-4AA3-AF61-975BF8D8F9EA}" srcOrd="0" destOrd="0" parTransId="{DF268B66-AC6E-43E9-9FB0-18D49CCDDB50}" sibTransId="{9D8DCB74-4A08-48D0-A64F-BA9A583DB6BE}"/>
    <dgm:cxn modelId="{2DE890A1-06AC-43EF-B9E8-227323AB9821}" type="presOf" srcId="{4FED1BB7-9C82-49CC-AC36-CCC5845DE4EF}" destId="{9666465B-423A-4439-B73B-5DB12013FA79}" srcOrd="1" destOrd="0" presId="urn:microsoft.com/office/officeart/2005/8/layout/radial5"/>
    <dgm:cxn modelId="{D8885FA8-34D3-4A57-A5FF-EB0DB1C4D9CD}" type="presOf" srcId="{BD5AA833-F585-4144-B130-B6DABFA9F433}" destId="{38B07B3E-7F39-476F-9AAB-74E3D8A1F0EF}" srcOrd="0" destOrd="0" presId="urn:microsoft.com/office/officeart/2005/8/layout/radial5"/>
    <dgm:cxn modelId="{990D02EF-37ED-4098-B2B6-A8FEF9C20058}" type="presOf" srcId="{4FED1BB7-9C82-49CC-AC36-CCC5845DE4EF}" destId="{4BA6BE76-425F-4C10-BD4C-CA938B5A5752}" srcOrd="0" destOrd="0" presId="urn:microsoft.com/office/officeart/2005/8/layout/radial5"/>
    <dgm:cxn modelId="{FBC66AFA-322D-4ACF-8AE7-D6145D6EEE2D}" srcId="{F4E3FD7E-4F1B-4AA3-AF61-975BF8D8F9EA}" destId="{2FB94767-F95C-4F41-B02F-207AF44D6FAF}" srcOrd="0" destOrd="0" parTransId="{2F43555E-B5B5-430D-96C7-0A7CC195F459}" sibTransId="{38870525-09FC-425A-8173-60E30258E17D}"/>
    <dgm:cxn modelId="{D4BDFCEE-B102-41B5-8F76-B1F97E41756B}" srcId="{F4E3FD7E-4F1B-4AA3-AF61-975BF8D8F9EA}" destId="{C0E5B550-8DA7-48C3-B06A-30FEA7BDD0AB}" srcOrd="1" destOrd="0" parTransId="{344B0F33-DD1D-4736-8489-AC3864D6499A}" sibTransId="{A46A2150-A420-4B16-A680-B5497621F1DC}"/>
    <dgm:cxn modelId="{D006F49D-9E5A-44CA-9CDB-93D8F7AD0A4F}" type="presOf" srcId="{9414CCCD-9174-427E-B269-9C5E60A8FD30}" destId="{F506F3ED-8066-45EC-8658-45179D6813C8}" srcOrd="0" destOrd="0" presId="urn:microsoft.com/office/officeart/2005/8/layout/radial5"/>
    <dgm:cxn modelId="{F4A1672E-AE7A-4D82-ADC2-44A8CEC0D7A5}" type="presOf" srcId="{99CD0642-0966-4A97-86B7-94962DFFC10E}" destId="{7C19CF16-FEA6-4326-B7FC-0F7DDD76EB2E}" srcOrd="1" destOrd="0" presId="urn:microsoft.com/office/officeart/2005/8/layout/radial5"/>
    <dgm:cxn modelId="{3DF31137-014D-4834-88D0-7B5FFD808E4B}" type="presOf" srcId="{9414CCCD-9174-427E-B269-9C5E60A8FD30}" destId="{BABA5B28-3FD3-438A-9EA4-605AF04AF654}" srcOrd="1" destOrd="0" presId="urn:microsoft.com/office/officeart/2005/8/layout/radial5"/>
    <dgm:cxn modelId="{7B7AD528-B4E6-4554-B108-3E5564EF732C}" type="presOf" srcId="{F4E3FD7E-4F1B-4AA3-AF61-975BF8D8F9EA}" destId="{A0F15DDC-5C1D-49C4-9CF7-879B30FEFB2B}" srcOrd="0" destOrd="0" presId="urn:microsoft.com/office/officeart/2005/8/layout/radial5"/>
    <dgm:cxn modelId="{BE298C21-E026-4525-836C-D7A35A542B01}" type="presOf" srcId="{2FB94767-F95C-4F41-B02F-207AF44D6FAF}" destId="{026EC5D2-C0B0-4BAB-8AC2-A399D1CA57AA}" srcOrd="0" destOrd="0" presId="urn:microsoft.com/office/officeart/2005/8/layout/radial5"/>
    <dgm:cxn modelId="{371FBE87-3916-4340-A60D-A890B442C21D}" type="presOf" srcId="{C0E5B550-8DA7-48C3-B06A-30FEA7BDD0AB}" destId="{2A0C22B9-78D4-4DD2-9E95-EFC0CBC2B409}" srcOrd="0" destOrd="0" presId="urn:microsoft.com/office/officeart/2005/8/layout/radial5"/>
    <dgm:cxn modelId="{2CB07E6D-88BE-4F23-AC1E-357EAA135F81}" type="presOf" srcId="{344B0F33-DD1D-4736-8489-AC3864D6499A}" destId="{00A64E16-01F6-4B4D-8B4D-A2066D658E95}" srcOrd="0" destOrd="0" presId="urn:microsoft.com/office/officeart/2005/8/layout/radial5"/>
    <dgm:cxn modelId="{81CE3094-81B1-4ED5-8B1A-83AAA8124261}" srcId="{F4E3FD7E-4F1B-4AA3-AF61-975BF8D8F9EA}" destId="{F343DDD4-1CEF-4231-9955-3E88C4669BEB}" srcOrd="2" destOrd="0" parTransId="{4FED1BB7-9C82-49CC-AC36-CCC5845DE4EF}" sibTransId="{5B6F1E20-BC73-4231-A20B-C93494493C43}"/>
    <dgm:cxn modelId="{B8760503-BDD9-435D-9175-4FA787E9707A}" type="presOf" srcId="{EC091CA1-321F-471A-A2C8-EFC4B3602450}" destId="{1BDEC779-55B5-4F4B-842C-1C53F8FD131C}" srcOrd="0" destOrd="0" presId="urn:microsoft.com/office/officeart/2005/8/layout/radial5"/>
    <dgm:cxn modelId="{5C03E5F8-8680-4C00-A5B7-D4338AC34642}" type="presOf" srcId="{2F43555E-B5B5-430D-96C7-0A7CC195F459}" destId="{864E12C5-8FEF-4545-A939-C77CE2376EB4}" srcOrd="1" destOrd="0" presId="urn:microsoft.com/office/officeart/2005/8/layout/radial5"/>
    <dgm:cxn modelId="{C8CF9484-A4BA-44E9-BD77-5A4D646B65A7}" type="presOf" srcId="{344B0F33-DD1D-4736-8489-AC3864D6499A}" destId="{8B359322-83E3-4719-AA46-57BA661A6035}" srcOrd="1" destOrd="0" presId="urn:microsoft.com/office/officeart/2005/8/layout/radial5"/>
    <dgm:cxn modelId="{4F5D6472-810C-4C8C-A643-28BB3D99E876}" type="presOf" srcId="{99CD0642-0966-4A97-86B7-94962DFFC10E}" destId="{48ED38D6-3ED4-4BD1-A648-84F994EBAE15}" srcOrd="0" destOrd="0" presId="urn:microsoft.com/office/officeart/2005/8/layout/radial5"/>
    <dgm:cxn modelId="{32EFA1E8-EEDD-4441-B158-26D0973337C9}" type="presOf" srcId="{F343DDD4-1CEF-4231-9955-3E88C4669BEB}" destId="{CB772D58-7852-4E7B-A084-A36704642A34}" srcOrd="0" destOrd="0" presId="urn:microsoft.com/office/officeart/2005/8/layout/radial5"/>
    <dgm:cxn modelId="{8D89F0AB-7E1C-4406-AA1D-3041453D3B13}" type="presOf" srcId="{5605D11A-02CA-40D9-AE76-1A5C3DDF3583}" destId="{E446624B-D133-4BB2-93AF-D3BCB7E6B887}" srcOrd="0" destOrd="0" presId="urn:microsoft.com/office/officeart/2005/8/layout/radial5"/>
    <dgm:cxn modelId="{713DABEE-AE3D-49E2-A83B-D581948F9B55}" type="presOf" srcId="{2F43555E-B5B5-430D-96C7-0A7CC195F459}" destId="{613B853A-6582-4247-ACB3-295EF54861E3}" srcOrd="0" destOrd="0" presId="urn:microsoft.com/office/officeart/2005/8/layout/radial5"/>
    <dgm:cxn modelId="{217C788D-BCF7-4165-A4CF-45AC3AA680CF}" srcId="{F4E3FD7E-4F1B-4AA3-AF61-975BF8D8F9EA}" destId="{EC091CA1-321F-471A-A2C8-EFC4B3602450}" srcOrd="3" destOrd="0" parTransId="{99CD0642-0966-4A97-86B7-94962DFFC10E}" sibTransId="{9B51A0E3-B38B-4DBB-8F44-D4331A7B3556}"/>
    <dgm:cxn modelId="{4F7370C2-D1C5-4754-A4B7-9FD726E7B42E}" srcId="{F4E3FD7E-4F1B-4AA3-AF61-975BF8D8F9EA}" destId="{BD5AA833-F585-4144-B130-B6DABFA9F433}" srcOrd="4" destOrd="0" parTransId="{9414CCCD-9174-427E-B269-9C5E60A8FD30}" sibTransId="{95654567-2A85-4EE2-9565-D60F9EBFE6CF}"/>
    <dgm:cxn modelId="{93B8EA9A-0F69-477F-8E7F-7251A7B8AFC0}" type="presParOf" srcId="{E446624B-D133-4BB2-93AF-D3BCB7E6B887}" destId="{A0F15DDC-5C1D-49C4-9CF7-879B30FEFB2B}" srcOrd="0" destOrd="0" presId="urn:microsoft.com/office/officeart/2005/8/layout/radial5"/>
    <dgm:cxn modelId="{2BE0E2F2-9E27-461F-B173-115ADA05DCD8}" type="presParOf" srcId="{E446624B-D133-4BB2-93AF-D3BCB7E6B887}" destId="{613B853A-6582-4247-ACB3-295EF54861E3}" srcOrd="1" destOrd="0" presId="urn:microsoft.com/office/officeart/2005/8/layout/radial5"/>
    <dgm:cxn modelId="{93AB30B2-A297-44B3-8BDC-DC7046DD2A21}" type="presParOf" srcId="{613B853A-6582-4247-ACB3-295EF54861E3}" destId="{864E12C5-8FEF-4545-A939-C77CE2376EB4}" srcOrd="0" destOrd="0" presId="urn:microsoft.com/office/officeart/2005/8/layout/radial5"/>
    <dgm:cxn modelId="{B7223A3D-95FC-4C48-8313-52AB2921356C}" type="presParOf" srcId="{E446624B-D133-4BB2-93AF-D3BCB7E6B887}" destId="{026EC5D2-C0B0-4BAB-8AC2-A399D1CA57AA}" srcOrd="2" destOrd="0" presId="urn:microsoft.com/office/officeart/2005/8/layout/radial5"/>
    <dgm:cxn modelId="{BD08D8A3-0E13-43AC-9CDF-4442F6AEB6CF}" type="presParOf" srcId="{E446624B-D133-4BB2-93AF-D3BCB7E6B887}" destId="{00A64E16-01F6-4B4D-8B4D-A2066D658E95}" srcOrd="3" destOrd="0" presId="urn:microsoft.com/office/officeart/2005/8/layout/radial5"/>
    <dgm:cxn modelId="{3E2C334F-B9E9-46C4-B906-7BA450AA6769}" type="presParOf" srcId="{00A64E16-01F6-4B4D-8B4D-A2066D658E95}" destId="{8B359322-83E3-4719-AA46-57BA661A6035}" srcOrd="0" destOrd="0" presId="urn:microsoft.com/office/officeart/2005/8/layout/radial5"/>
    <dgm:cxn modelId="{E4E01B04-C40B-4285-91DB-0AA74AF7293F}" type="presParOf" srcId="{E446624B-D133-4BB2-93AF-D3BCB7E6B887}" destId="{2A0C22B9-78D4-4DD2-9E95-EFC0CBC2B409}" srcOrd="4" destOrd="0" presId="urn:microsoft.com/office/officeart/2005/8/layout/radial5"/>
    <dgm:cxn modelId="{5837C02B-AC98-47A3-AC04-4DC013CA52E5}" type="presParOf" srcId="{E446624B-D133-4BB2-93AF-D3BCB7E6B887}" destId="{4BA6BE76-425F-4C10-BD4C-CA938B5A5752}" srcOrd="5" destOrd="0" presId="urn:microsoft.com/office/officeart/2005/8/layout/radial5"/>
    <dgm:cxn modelId="{7BD2DB45-AE43-4E95-B45C-97929A431216}" type="presParOf" srcId="{4BA6BE76-425F-4C10-BD4C-CA938B5A5752}" destId="{9666465B-423A-4439-B73B-5DB12013FA79}" srcOrd="0" destOrd="0" presId="urn:microsoft.com/office/officeart/2005/8/layout/radial5"/>
    <dgm:cxn modelId="{2CB99CB9-8F38-4D4D-8A96-FD2BA992CF04}" type="presParOf" srcId="{E446624B-D133-4BB2-93AF-D3BCB7E6B887}" destId="{CB772D58-7852-4E7B-A084-A36704642A34}" srcOrd="6" destOrd="0" presId="urn:microsoft.com/office/officeart/2005/8/layout/radial5"/>
    <dgm:cxn modelId="{1D5880FE-7AB2-49BB-8B20-5334DD024C6A}" type="presParOf" srcId="{E446624B-D133-4BB2-93AF-D3BCB7E6B887}" destId="{48ED38D6-3ED4-4BD1-A648-84F994EBAE15}" srcOrd="7" destOrd="0" presId="urn:microsoft.com/office/officeart/2005/8/layout/radial5"/>
    <dgm:cxn modelId="{3B6A84A4-3C80-460A-91C7-526C04E51F98}" type="presParOf" srcId="{48ED38D6-3ED4-4BD1-A648-84F994EBAE15}" destId="{7C19CF16-FEA6-4326-B7FC-0F7DDD76EB2E}" srcOrd="0" destOrd="0" presId="urn:microsoft.com/office/officeart/2005/8/layout/radial5"/>
    <dgm:cxn modelId="{9A04CE4D-5440-46C2-9D14-75334AEF163A}" type="presParOf" srcId="{E446624B-D133-4BB2-93AF-D3BCB7E6B887}" destId="{1BDEC779-55B5-4F4B-842C-1C53F8FD131C}" srcOrd="8" destOrd="0" presId="urn:microsoft.com/office/officeart/2005/8/layout/radial5"/>
    <dgm:cxn modelId="{6A7A474F-DB04-4F65-BB0E-AB8B9296D6B7}" type="presParOf" srcId="{E446624B-D133-4BB2-93AF-D3BCB7E6B887}" destId="{F506F3ED-8066-45EC-8658-45179D6813C8}" srcOrd="9" destOrd="0" presId="urn:microsoft.com/office/officeart/2005/8/layout/radial5"/>
    <dgm:cxn modelId="{2C124E9C-41BA-4F8F-B889-099C35EF3FBB}" type="presParOf" srcId="{F506F3ED-8066-45EC-8658-45179D6813C8}" destId="{BABA5B28-3FD3-438A-9EA4-605AF04AF654}" srcOrd="0" destOrd="0" presId="urn:microsoft.com/office/officeart/2005/8/layout/radial5"/>
    <dgm:cxn modelId="{D6E6FB08-7B67-4F3C-AB43-4D1C815F79FF}" type="presParOf" srcId="{E446624B-D133-4BB2-93AF-D3BCB7E6B887}" destId="{38B07B3E-7F39-476F-9AAB-74E3D8A1F0EF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05D11A-02CA-40D9-AE76-1A5C3DDF3583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E3FD7E-4F1B-4AA3-AF61-975BF8D8F9EA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Matter Can Posses Energy</a:t>
          </a:r>
          <a:endParaRPr lang="en-US" b="1" dirty="0">
            <a:solidFill>
              <a:srgbClr val="FF0000"/>
            </a:solidFill>
          </a:endParaRPr>
        </a:p>
      </dgm:t>
    </dgm:pt>
    <dgm:pt modelId="{DF268B66-AC6E-43E9-9FB0-18D49CCDDB50}" type="parTrans" cxnId="{09155E3D-C1C1-4FA7-A0E6-9A6E6299E77C}">
      <dgm:prSet/>
      <dgm:spPr/>
      <dgm:t>
        <a:bodyPr/>
        <a:lstStyle/>
        <a:p>
          <a:endParaRPr lang="en-US"/>
        </a:p>
      </dgm:t>
    </dgm:pt>
    <dgm:pt modelId="{9D8DCB74-4A08-48D0-A64F-BA9A583DB6BE}" type="sibTrans" cxnId="{09155E3D-C1C1-4FA7-A0E6-9A6E6299E77C}">
      <dgm:prSet/>
      <dgm:spPr/>
      <dgm:t>
        <a:bodyPr/>
        <a:lstStyle/>
        <a:p>
          <a:endParaRPr lang="en-US"/>
        </a:p>
      </dgm:t>
    </dgm:pt>
    <dgm:pt modelId="{C0E5B550-8DA7-48C3-B06A-30FEA7BDD0AB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400" b="1" dirty="0" smtClean="0">
              <a:solidFill>
                <a:srgbClr val="FF0000"/>
              </a:solidFill>
            </a:rPr>
            <a:t>Matter</a:t>
          </a:r>
          <a:endParaRPr lang="en-US" sz="1300" b="1" dirty="0">
            <a:solidFill>
              <a:srgbClr val="FF0000"/>
            </a:solidFill>
          </a:endParaRPr>
        </a:p>
      </dgm:t>
    </dgm:pt>
    <dgm:pt modelId="{344B0F33-DD1D-4736-8489-AC3864D6499A}" type="parTrans" cxnId="{D4BDFCEE-B102-41B5-8F76-B1F97E41756B}">
      <dgm:prSet/>
      <dgm:spPr/>
      <dgm:t>
        <a:bodyPr/>
        <a:lstStyle/>
        <a:p>
          <a:endParaRPr lang="en-US"/>
        </a:p>
      </dgm:t>
    </dgm:pt>
    <dgm:pt modelId="{A46A2150-A420-4B16-A680-B5497621F1DC}" type="sibTrans" cxnId="{D4BDFCEE-B102-41B5-8F76-B1F97E41756B}">
      <dgm:prSet/>
      <dgm:spPr/>
      <dgm:t>
        <a:bodyPr/>
        <a:lstStyle/>
        <a:p>
          <a:endParaRPr lang="en-US"/>
        </a:p>
      </dgm:t>
    </dgm:pt>
    <dgm:pt modelId="{EC091CA1-321F-471A-A2C8-EFC4B3602450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Changes in Temperature and Pressure create phase changes</a:t>
          </a:r>
          <a:endParaRPr lang="en-US" b="1" dirty="0">
            <a:solidFill>
              <a:srgbClr val="FF0000"/>
            </a:solidFill>
          </a:endParaRPr>
        </a:p>
      </dgm:t>
    </dgm:pt>
    <dgm:pt modelId="{99CD0642-0966-4A97-86B7-94962DFFC10E}" type="parTrans" cxnId="{217C788D-BCF7-4165-A4CF-45AC3AA680CF}">
      <dgm:prSet/>
      <dgm:spPr/>
      <dgm:t>
        <a:bodyPr/>
        <a:lstStyle/>
        <a:p>
          <a:endParaRPr lang="en-US"/>
        </a:p>
      </dgm:t>
    </dgm:pt>
    <dgm:pt modelId="{9B51A0E3-B38B-4DBB-8F44-D4331A7B3556}" type="sibTrans" cxnId="{217C788D-BCF7-4165-A4CF-45AC3AA680CF}">
      <dgm:prSet/>
      <dgm:spPr/>
      <dgm:t>
        <a:bodyPr/>
        <a:lstStyle/>
        <a:p>
          <a:endParaRPr lang="en-US"/>
        </a:p>
      </dgm:t>
    </dgm:pt>
    <dgm:pt modelId="{BD5AA833-F585-4144-B130-B6DABFA9F433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Entropy of Matter is Influence by Energy</a:t>
          </a:r>
          <a:endParaRPr lang="en-US" b="1" dirty="0">
            <a:solidFill>
              <a:srgbClr val="FF0000"/>
            </a:solidFill>
          </a:endParaRPr>
        </a:p>
      </dgm:t>
    </dgm:pt>
    <dgm:pt modelId="{9414CCCD-9174-427E-B269-9C5E60A8FD30}" type="parTrans" cxnId="{4F7370C2-D1C5-4754-A4B7-9FD726E7B42E}">
      <dgm:prSet/>
      <dgm:spPr/>
      <dgm:t>
        <a:bodyPr/>
        <a:lstStyle/>
        <a:p>
          <a:endParaRPr lang="en-US"/>
        </a:p>
      </dgm:t>
    </dgm:pt>
    <dgm:pt modelId="{95654567-2A85-4EE2-9565-D60F9EBFE6CF}" type="sibTrans" cxnId="{4F7370C2-D1C5-4754-A4B7-9FD726E7B42E}">
      <dgm:prSet/>
      <dgm:spPr/>
      <dgm:t>
        <a:bodyPr/>
        <a:lstStyle/>
        <a:p>
          <a:endParaRPr lang="en-US"/>
        </a:p>
      </dgm:t>
    </dgm:pt>
    <dgm:pt modelId="{F343DDD4-1CEF-4231-9955-3E88C4669BEB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Energy Affects the States of Matter </a:t>
          </a:r>
          <a:endParaRPr lang="en-US" b="1" dirty="0">
            <a:solidFill>
              <a:srgbClr val="FF0000"/>
            </a:solidFill>
          </a:endParaRPr>
        </a:p>
      </dgm:t>
    </dgm:pt>
    <dgm:pt modelId="{4FED1BB7-9C82-49CC-AC36-CCC5845DE4EF}" type="parTrans" cxnId="{81CE3094-81B1-4ED5-8B1A-83AAA8124261}">
      <dgm:prSet/>
      <dgm:spPr/>
      <dgm:t>
        <a:bodyPr/>
        <a:lstStyle/>
        <a:p>
          <a:endParaRPr lang="en-US"/>
        </a:p>
      </dgm:t>
    </dgm:pt>
    <dgm:pt modelId="{5B6F1E20-BC73-4231-A20B-C93494493C43}" type="sibTrans" cxnId="{81CE3094-81B1-4ED5-8B1A-83AAA8124261}">
      <dgm:prSet/>
      <dgm:spPr/>
      <dgm:t>
        <a:bodyPr/>
        <a:lstStyle/>
        <a:p>
          <a:endParaRPr lang="en-US"/>
        </a:p>
      </dgm:t>
    </dgm:pt>
    <dgm:pt modelId="{AB23003F-E17B-46E3-8ACB-711DC07ADB34}">
      <dgm:prSet phldrT="[Text]" custRadScaleRad="79492" custRadScaleInc="28033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rgbClr val="FFFF00"/>
        </a:solidFill>
        <a:ln>
          <a:solidFill>
            <a:srgbClr val="7030A0"/>
          </a:solidFill>
        </a:ln>
      </dgm:spPr>
      <dgm:t>
        <a:bodyPr/>
        <a:lstStyle/>
        <a:p>
          <a:endParaRPr lang="en-US"/>
        </a:p>
      </dgm:t>
    </dgm:pt>
    <dgm:pt modelId="{77941C59-B491-4E05-9F57-A79C4FFB4BE0}" type="parTrans" cxnId="{ADAFB938-D564-4B62-9443-2226F24D07CF}">
      <dgm:prSet/>
      <dgm:spPr/>
      <dgm:t>
        <a:bodyPr/>
        <a:lstStyle/>
        <a:p>
          <a:endParaRPr lang="en-US"/>
        </a:p>
      </dgm:t>
    </dgm:pt>
    <dgm:pt modelId="{7F936E54-BA57-4510-BE53-1B574D909C9E}" type="sibTrans" cxnId="{ADAFB938-D564-4B62-9443-2226F24D07CF}">
      <dgm:prSet/>
      <dgm:spPr/>
      <dgm:t>
        <a:bodyPr/>
        <a:lstStyle/>
        <a:p>
          <a:endParaRPr lang="en-US"/>
        </a:p>
      </dgm:t>
    </dgm:pt>
    <dgm:pt modelId="{B7A528D4-4E92-41EF-8826-BE474CCAA420}">
      <dgm:prSet phldrT="[Text]" custScaleX="177204" custScaleY="166543" custRadScaleRad="193434" custRadScaleInc="-136465"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F202B543-7A1A-46FE-A093-20DAB0419C0F}" type="parTrans" cxnId="{3E6D2D3C-F08E-4915-AB0B-65D8121F129C}">
      <dgm:prSet custAng="11602764" custLinFactNeighborX="-57794" custLinFactNeighborY="27778"/>
      <dgm:spPr/>
      <dgm:t>
        <a:bodyPr/>
        <a:lstStyle/>
        <a:p>
          <a:endParaRPr lang="en-US"/>
        </a:p>
      </dgm:t>
    </dgm:pt>
    <dgm:pt modelId="{CC9150F5-0FB7-4108-9C7D-5F11B1A25750}" type="sibTrans" cxnId="{3E6D2D3C-F08E-4915-AB0B-65D8121F129C}">
      <dgm:prSet/>
      <dgm:spPr/>
      <dgm:t>
        <a:bodyPr/>
        <a:lstStyle/>
        <a:p>
          <a:endParaRPr lang="en-US"/>
        </a:p>
      </dgm:t>
    </dgm:pt>
    <dgm:pt modelId="{3045AB2D-C3A2-45F4-92BB-C1082F8581F6}">
      <dgm:prSet phldrT="[Text]" custScaleX="177204" custScaleY="166543" custRadScaleRad="193434" custRadScaleInc="-136465"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4E820A92-AC9B-4123-ACB8-917FA8FE9E5E}" type="parTrans" cxnId="{452F6BA8-907E-4E24-B64D-F9AD1F631B31}">
      <dgm:prSet custAng="11602764" custLinFactNeighborX="-57794" custLinFactNeighborY="27778"/>
      <dgm:spPr/>
      <dgm:t>
        <a:bodyPr/>
        <a:lstStyle/>
        <a:p>
          <a:endParaRPr lang="en-US"/>
        </a:p>
      </dgm:t>
    </dgm:pt>
    <dgm:pt modelId="{1F21D629-5AC8-4E24-85C1-662C9ED32E01}" type="sibTrans" cxnId="{452F6BA8-907E-4E24-B64D-F9AD1F631B31}">
      <dgm:prSet/>
      <dgm:spPr/>
      <dgm:t>
        <a:bodyPr/>
        <a:lstStyle/>
        <a:p>
          <a:endParaRPr lang="en-US"/>
        </a:p>
      </dgm:t>
    </dgm:pt>
    <dgm:pt modelId="{CCC7C9A6-D87B-4B94-8BE2-CDFC286EA872}">
      <dgm:prSet custRadScaleRad="79492" custRadScaleInc="28033"/>
      <dgm:spPr/>
      <dgm:t>
        <a:bodyPr/>
        <a:lstStyle/>
        <a:p>
          <a:endParaRPr lang="en-US"/>
        </a:p>
      </dgm:t>
    </dgm:pt>
    <dgm:pt modelId="{37032117-173E-44E5-AE7E-15FFF1D0D83F}" type="parTrans" cxnId="{C5A7D63C-BC1E-4FEE-98E9-B23C444FF168}">
      <dgm:prSet/>
      <dgm:spPr/>
      <dgm:t>
        <a:bodyPr/>
        <a:lstStyle/>
        <a:p>
          <a:endParaRPr lang="en-US"/>
        </a:p>
      </dgm:t>
    </dgm:pt>
    <dgm:pt modelId="{D71A61E4-80C7-437F-985C-E22DB9174A07}" type="sibTrans" cxnId="{C5A7D63C-BC1E-4FEE-98E9-B23C444FF168}">
      <dgm:prSet/>
      <dgm:spPr/>
      <dgm:t>
        <a:bodyPr/>
        <a:lstStyle/>
        <a:p>
          <a:endParaRPr lang="en-US"/>
        </a:p>
      </dgm:t>
    </dgm:pt>
    <dgm:pt modelId="{E446624B-D133-4BB2-93AF-D3BCB7E6B887}" type="pres">
      <dgm:prSet presAssocID="{5605D11A-02CA-40D9-AE76-1A5C3DDF358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F15DDC-5C1D-49C4-9CF7-879B30FEFB2B}" type="pres">
      <dgm:prSet presAssocID="{F4E3FD7E-4F1B-4AA3-AF61-975BF8D8F9EA}" presName="centerShape" presStyleLbl="node0" presStyleIdx="0" presStyleCnt="1" custLinFactNeighborX="-12601" custLinFactNeighborY="-22723"/>
      <dgm:spPr/>
      <dgm:t>
        <a:bodyPr/>
        <a:lstStyle/>
        <a:p>
          <a:endParaRPr lang="en-US"/>
        </a:p>
      </dgm:t>
    </dgm:pt>
    <dgm:pt modelId="{00A64E16-01F6-4B4D-8B4D-A2066D658E95}" type="pres">
      <dgm:prSet presAssocID="{344B0F33-DD1D-4736-8489-AC3864D6499A}" presName="parTrans" presStyleLbl="sibTrans2D1" presStyleIdx="0" presStyleCnt="4" custAng="11014895" custLinFactNeighborX="-20338" custLinFactNeighborY="46308"/>
      <dgm:spPr/>
      <dgm:t>
        <a:bodyPr/>
        <a:lstStyle/>
        <a:p>
          <a:endParaRPr lang="en-US"/>
        </a:p>
      </dgm:t>
    </dgm:pt>
    <dgm:pt modelId="{8B359322-83E3-4719-AA46-57BA661A6035}" type="pres">
      <dgm:prSet presAssocID="{344B0F33-DD1D-4736-8489-AC3864D6499A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A0C22B9-78D4-4DD2-9E95-EFC0CBC2B409}" type="pres">
      <dgm:prSet presAssocID="{C0E5B550-8DA7-48C3-B06A-30FEA7BDD0AB}" presName="node" presStyleLbl="node1" presStyleIdx="0" presStyleCnt="4" custScaleX="177204" custScaleY="166543" custRadScaleRad="193434" custRadScaleInc="-136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6BE76-425F-4C10-BD4C-CA938B5A5752}" type="pres">
      <dgm:prSet presAssocID="{4FED1BB7-9C82-49CC-AC36-CCC5845DE4EF}" presName="parTrans" presStyleLbl="sibTrans2D1" presStyleIdx="1" presStyleCnt="4"/>
      <dgm:spPr/>
      <dgm:t>
        <a:bodyPr/>
        <a:lstStyle/>
        <a:p>
          <a:endParaRPr lang="en-US"/>
        </a:p>
      </dgm:t>
    </dgm:pt>
    <dgm:pt modelId="{9666465B-423A-4439-B73B-5DB12013FA79}" type="pres">
      <dgm:prSet presAssocID="{4FED1BB7-9C82-49CC-AC36-CCC5845DE4E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CB772D58-7852-4E7B-A084-A36704642A34}" type="pres">
      <dgm:prSet presAssocID="{F343DDD4-1CEF-4231-9955-3E88C4669BEB}" presName="node" presStyleLbl="node1" presStyleIdx="1" presStyleCnt="4" custRadScaleRad="95246" custRadScaleInc="15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ED38D6-3ED4-4BD1-A648-84F994EBAE15}" type="pres">
      <dgm:prSet presAssocID="{99CD0642-0966-4A97-86B7-94962DFFC10E}" presName="parTrans" presStyleLbl="sibTrans2D1" presStyleIdx="2" presStyleCnt="4" custAng="19557816" custFlipHor="0" custScaleX="58748" custScaleY="123292" custLinFactY="100000" custLinFactNeighborX="40083" custLinFactNeighborY="168825"/>
      <dgm:spPr/>
      <dgm:t>
        <a:bodyPr/>
        <a:lstStyle/>
        <a:p>
          <a:endParaRPr lang="en-US"/>
        </a:p>
      </dgm:t>
    </dgm:pt>
    <dgm:pt modelId="{7C19CF16-FEA6-4326-B7FC-0F7DDD76EB2E}" type="pres">
      <dgm:prSet presAssocID="{99CD0642-0966-4A97-86B7-94962DFFC10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BDEC779-55B5-4F4B-842C-1C53F8FD131C}" type="pres">
      <dgm:prSet presAssocID="{EC091CA1-321F-471A-A2C8-EFC4B3602450}" presName="node" presStyleLbl="node1" presStyleIdx="2" presStyleCnt="4" custRadScaleRad="196801" custRadScaleInc="-1396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6F3ED-8066-45EC-8658-45179D6813C8}" type="pres">
      <dgm:prSet presAssocID="{9414CCCD-9174-427E-B269-9C5E60A8FD30}" presName="parTrans" presStyleLbl="sibTrans2D1" presStyleIdx="3" presStyleCnt="4" custAng="21481790" custScaleX="108419" custLinFactNeighborX="-24019" custLinFactNeighborY="8342"/>
      <dgm:spPr/>
      <dgm:t>
        <a:bodyPr/>
        <a:lstStyle/>
        <a:p>
          <a:endParaRPr lang="en-US"/>
        </a:p>
      </dgm:t>
    </dgm:pt>
    <dgm:pt modelId="{BABA5B28-3FD3-438A-9EA4-605AF04AF654}" type="pres">
      <dgm:prSet presAssocID="{9414CCCD-9174-427E-B269-9C5E60A8FD30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8B07B3E-7F39-476F-9AAB-74E3D8A1F0EF}" type="pres">
      <dgm:prSet presAssocID="{BD5AA833-F585-4144-B130-B6DABFA9F433}" presName="node" presStyleLbl="node1" presStyleIdx="3" presStyleCnt="4" custRadScaleRad="109512" custRadScaleInc="-1215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39376B-4EF9-46DC-B36C-55450423335C}" type="presOf" srcId="{344B0F33-DD1D-4736-8489-AC3864D6499A}" destId="{8B359322-83E3-4719-AA46-57BA661A6035}" srcOrd="1" destOrd="0" presId="urn:microsoft.com/office/officeart/2005/8/layout/radial5"/>
    <dgm:cxn modelId="{A340265D-DA4C-4272-AB0B-912FB19D47AE}" type="presOf" srcId="{99CD0642-0966-4A97-86B7-94962DFFC10E}" destId="{48ED38D6-3ED4-4BD1-A648-84F994EBAE15}" srcOrd="0" destOrd="0" presId="urn:microsoft.com/office/officeart/2005/8/layout/radial5"/>
    <dgm:cxn modelId="{771867A2-DEFC-4A02-9E57-4F4427332B24}" type="presOf" srcId="{C0E5B550-8DA7-48C3-B06A-30FEA7BDD0AB}" destId="{2A0C22B9-78D4-4DD2-9E95-EFC0CBC2B409}" srcOrd="0" destOrd="0" presId="urn:microsoft.com/office/officeart/2005/8/layout/radial5"/>
    <dgm:cxn modelId="{217C788D-BCF7-4165-A4CF-45AC3AA680CF}" srcId="{F4E3FD7E-4F1B-4AA3-AF61-975BF8D8F9EA}" destId="{EC091CA1-321F-471A-A2C8-EFC4B3602450}" srcOrd="2" destOrd="0" parTransId="{99CD0642-0966-4A97-86B7-94962DFFC10E}" sibTransId="{9B51A0E3-B38B-4DBB-8F44-D4331A7B3556}"/>
    <dgm:cxn modelId="{770C2D35-8777-4DD0-AF68-65E764E64F04}" type="presOf" srcId="{4FED1BB7-9C82-49CC-AC36-CCC5845DE4EF}" destId="{4BA6BE76-425F-4C10-BD4C-CA938B5A5752}" srcOrd="0" destOrd="0" presId="urn:microsoft.com/office/officeart/2005/8/layout/radial5"/>
    <dgm:cxn modelId="{E7FDB7B2-8790-4526-A2D5-27B0F58CF44D}" type="presOf" srcId="{99CD0642-0966-4A97-86B7-94962DFFC10E}" destId="{7C19CF16-FEA6-4326-B7FC-0F7DDD76EB2E}" srcOrd="1" destOrd="0" presId="urn:microsoft.com/office/officeart/2005/8/layout/radial5"/>
    <dgm:cxn modelId="{4F7370C2-D1C5-4754-A4B7-9FD726E7B42E}" srcId="{F4E3FD7E-4F1B-4AA3-AF61-975BF8D8F9EA}" destId="{BD5AA833-F585-4144-B130-B6DABFA9F433}" srcOrd="3" destOrd="0" parTransId="{9414CCCD-9174-427E-B269-9C5E60A8FD30}" sibTransId="{95654567-2A85-4EE2-9565-D60F9EBFE6CF}"/>
    <dgm:cxn modelId="{C5A7D63C-BC1E-4FEE-98E9-B23C444FF168}" srcId="{5605D11A-02CA-40D9-AE76-1A5C3DDF3583}" destId="{CCC7C9A6-D87B-4B94-8BE2-CDFC286EA872}" srcOrd="4" destOrd="0" parTransId="{37032117-173E-44E5-AE7E-15FFF1D0D83F}" sibTransId="{D71A61E4-80C7-437F-985C-E22DB9174A07}"/>
    <dgm:cxn modelId="{09155E3D-C1C1-4FA7-A0E6-9A6E6299E77C}" srcId="{5605D11A-02CA-40D9-AE76-1A5C3DDF3583}" destId="{F4E3FD7E-4F1B-4AA3-AF61-975BF8D8F9EA}" srcOrd="0" destOrd="0" parTransId="{DF268B66-AC6E-43E9-9FB0-18D49CCDDB50}" sibTransId="{9D8DCB74-4A08-48D0-A64F-BA9A583DB6BE}"/>
    <dgm:cxn modelId="{81CE3094-81B1-4ED5-8B1A-83AAA8124261}" srcId="{F4E3FD7E-4F1B-4AA3-AF61-975BF8D8F9EA}" destId="{F343DDD4-1CEF-4231-9955-3E88C4669BEB}" srcOrd="1" destOrd="0" parTransId="{4FED1BB7-9C82-49CC-AC36-CCC5845DE4EF}" sibTransId="{5B6F1E20-BC73-4231-A20B-C93494493C43}"/>
    <dgm:cxn modelId="{56641960-6943-4604-9DAB-823BF22CEB9A}" type="presOf" srcId="{F4E3FD7E-4F1B-4AA3-AF61-975BF8D8F9EA}" destId="{A0F15DDC-5C1D-49C4-9CF7-879B30FEFB2B}" srcOrd="0" destOrd="0" presId="urn:microsoft.com/office/officeart/2005/8/layout/radial5"/>
    <dgm:cxn modelId="{2E0CFDC7-7E88-466E-A7AF-70F23682907B}" type="presOf" srcId="{344B0F33-DD1D-4736-8489-AC3864D6499A}" destId="{00A64E16-01F6-4B4D-8B4D-A2066D658E95}" srcOrd="0" destOrd="0" presId="urn:microsoft.com/office/officeart/2005/8/layout/radial5"/>
    <dgm:cxn modelId="{FA83CF3B-A80A-487F-AC1B-A8B0B5B3C0E9}" type="presOf" srcId="{BD5AA833-F585-4144-B130-B6DABFA9F433}" destId="{38B07B3E-7F39-476F-9AAB-74E3D8A1F0EF}" srcOrd="0" destOrd="0" presId="urn:microsoft.com/office/officeart/2005/8/layout/radial5"/>
    <dgm:cxn modelId="{2FD36739-D750-4FB3-87D3-9FF018EB4C9B}" type="presOf" srcId="{9414CCCD-9174-427E-B269-9C5E60A8FD30}" destId="{F506F3ED-8066-45EC-8658-45179D6813C8}" srcOrd="0" destOrd="0" presId="urn:microsoft.com/office/officeart/2005/8/layout/radial5"/>
    <dgm:cxn modelId="{17B31DBE-A370-4EDB-B4D7-1CF6DF9C6129}" type="presOf" srcId="{EC091CA1-321F-471A-A2C8-EFC4B3602450}" destId="{1BDEC779-55B5-4F4B-842C-1C53F8FD131C}" srcOrd="0" destOrd="0" presId="urn:microsoft.com/office/officeart/2005/8/layout/radial5"/>
    <dgm:cxn modelId="{452F6BA8-907E-4E24-B64D-F9AD1F631B31}" srcId="{5605D11A-02CA-40D9-AE76-1A5C3DDF3583}" destId="{3045AB2D-C3A2-45F4-92BB-C1082F8581F6}" srcOrd="3" destOrd="0" parTransId="{4E820A92-AC9B-4123-ACB8-917FA8FE9E5E}" sibTransId="{1F21D629-5AC8-4E24-85C1-662C9ED32E01}"/>
    <dgm:cxn modelId="{F4E6C319-AF25-48FB-97BE-30C80AFC42DD}" type="presOf" srcId="{F343DDD4-1CEF-4231-9955-3E88C4669BEB}" destId="{CB772D58-7852-4E7B-A084-A36704642A34}" srcOrd="0" destOrd="0" presId="urn:microsoft.com/office/officeart/2005/8/layout/radial5"/>
    <dgm:cxn modelId="{A1E7050A-ED7E-4E68-AD6A-1874C880B571}" type="presOf" srcId="{4FED1BB7-9C82-49CC-AC36-CCC5845DE4EF}" destId="{9666465B-423A-4439-B73B-5DB12013FA79}" srcOrd="1" destOrd="0" presId="urn:microsoft.com/office/officeart/2005/8/layout/radial5"/>
    <dgm:cxn modelId="{ADAFB938-D564-4B62-9443-2226F24D07CF}" srcId="{5605D11A-02CA-40D9-AE76-1A5C3DDF3583}" destId="{AB23003F-E17B-46E3-8ACB-711DC07ADB34}" srcOrd="1" destOrd="0" parTransId="{77941C59-B491-4E05-9F57-A79C4FFB4BE0}" sibTransId="{7F936E54-BA57-4510-BE53-1B574D909C9E}"/>
    <dgm:cxn modelId="{E0D67888-6AF8-48DB-BA59-D98CE64D2BDB}" type="presOf" srcId="{5605D11A-02CA-40D9-AE76-1A5C3DDF3583}" destId="{E446624B-D133-4BB2-93AF-D3BCB7E6B887}" srcOrd="0" destOrd="0" presId="urn:microsoft.com/office/officeart/2005/8/layout/radial5"/>
    <dgm:cxn modelId="{3E6D2D3C-F08E-4915-AB0B-65D8121F129C}" srcId="{5605D11A-02CA-40D9-AE76-1A5C3DDF3583}" destId="{B7A528D4-4E92-41EF-8826-BE474CCAA420}" srcOrd="2" destOrd="0" parTransId="{F202B543-7A1A-46FE-A093-20DAB0419C0F}" sibTransId="{CC9150F5-0FB7-4108-9C7D-5F11B1A25750}"/>
    <dgm:cxn modelId="{E19D6800-E7A5-4F9F-BF07-AFE6313BF858}" type="presOf" srcId="{9414CCCD-9174-427E-B269-9C5E60A8FD30}" destId="{BABA5B28-3FD3-438A-9EA4-605AF04AF654}" srcOrd="1" destOrd="0" presId="urn:microsoft.com/office/officeart/2005/8/layout/radial5"/>
    <dgm:cxn modelId="{D4BDFCEE-B102-41B5-8F76-B1F97E41756B}" srcId="{F4E3FD7E-4F1B-4AA3-AF61-975BF8D8F9EA}" destId="{C0E5B550-8DA7-48C3-B06A-30FEA7BDD0AB}" srcOrd="0" destOrd="0" parTransId="{344B0F33-DD1D-4736-8489-AC3864D6499A}" sibTransId="{A46A2150-A420-4B16-A680-B5497621F1DC}"/>
    <dgm:cxn modelId="{BA597247-7C43-4B54-B56E-D968960A9EF7}" type="presParOf" srcId="{E446624B-D133-4BB2-93AF-D3BCB7E6B887}" destId="{A0F15DDC-5C1D-49C4-9CF7-879B30FEFB2B}" srcOrd="0" destOrd="0" presId="urn:microsoft.com/office/officeart/2005/8/layout/radial5"/>
    <dgm:cxn modelId="{E7BBD639-8B03-40D4-B83A-73B2907F667C}" type="presParOf" srcId="{E446624B-D133-4BB2-93AF-D3BCB7E6B887}" destId="{00A64E16-01F6-4B4D-8B4D-A2066D658E95}" srcOrd="1" destOrd="0" presId="urn:microsoft.com/office/officeart/2005/8/layout/radial5"/>
    <dgm:cxn modelId="{D1BE010D-54A5-42F4-982F-730F2AFC1ED1}" type="presParOf" srcId="{00A64E16-01F6-4B4D-8B4D-A2066D658E95}" destId="{8B359322-83E3-4719-AA46-57BA661A6035}" srcOrd="0" destOrd="0" presId="urn:microsoft.com/office/officeart/2005/8/layout/radial5"/>
    <dgm:cxn modelId="{5A8ACD9A-92D8-4A82-B029-0C20AE50D6CB}" type="presParOf" srcId="{E446624B-D133-4BB2-93AF-D3BCB7E6B887}" destId="{2A0C22B9-78D4-4DD2-9E95-EFC0CBC2B409}" srcOrd="2" destOrd="0" presId="urn:microsoft.com/office/officeart/2005/8/layout/radial5"/>
    <dgm:cxn modelId="{66D70D1A-9CC3-4BCE-8EA9-2498EE5D16A9}" type="presParOf" srcId="{E446624B-D133-4BB2-93AF-D3BCB7E6B887}" destId="{4BA6BE76-425F-4C10-BD4C-CA938B5A5752}" srcOrd="3" destOrd="0" presId="urn:microsoft.com/office/officeart/2005/8/layout/radial5"/>
    <dgm:cxn modelId="{CB0695EB-E04F-48E2-9FD9-A6CFEED35AA9}" type="presParOf" srcId="{4BA6BE76-425F-4C10-BD4C-CA938B5A5752}" destId="{9666465B-423A-4439-B73B-5DB12013FA79}" srcOrd="0" destOrd="0" presId="urn:microsoft.com/office/officeart/2005/8/layout/radial5"/>
    <dgm:cxn modelId="{C016D6B9-E20C-4227-A653-2C2369F89240}" type="presParOf" srcId="{E446624B-D133-4BB2-93AF-D3BCB7E6B887}" destId="{CB772D58-7852-4E7B-A084-A36704642A34}" srcOrd="4" destOrd="0" presId="urn:microsoft.com/office/officeart/2005/8/layout/radial5"/>
    <dgm:cxn modelId="{5C3274D7-CCBB-466B-94B2-F5F6BA967D2C}" type="presParOf" srcId="{E446624B-D133-4BB2-93AF-D3BCB7E6B887}" destId="{48ED38D6-3ED4-4BD1-A648-84F994EBAE15}" srcOrd="5" destOrd="0" presId="urn:microsoft.com/office/officeart/2005/8/layout/radial5"/>
    <dgm:cxn modelId="{621D5B52-3D6A-4DD4-8EF1-12EEF0563196}" type="presParOf" srcId="{48ED38D6-3ED4-4BD1-A648-84F994EBAE15}" destId="{7C19CF16-FEA6-4326-B7FC-0F7DDD76EB2E}" srcOrd="0" destOrd="0" presId="urn:microsoft.com/office/officeart/2005/8/layout/radial5"/>
    <dgm:cxn modelId="{D7B367D3-FF4F-4395-8094-D5D64D45F58A}" type="presParOf" srcId="{E446624B-D133-4BB2-93AF-D3BCB7E6B887}" destId="{1BDEC779-55B5-4F4B-842C-1C53F8FD131C}" srcOrd="6" destOrd="0" presId="urn:microsoft.com/office/officeart/2005/8/layout/radial5"/>
    <dgm:cxn modelId="{007E235D-B612-47D8-AB77-04EB866DDC49}" type="presParOf" srcId="{E446624B-D133-4BB2-93AF-D3BCB7E6B887}" destId="{F506F3ED-8066-45EC-8658-45179D6813C8}" srcOrd="7" destOrd="0" presId="urn:microsoft.com/office/officeart/2005/8/layout/radial5"/>
    <dgm:cxn modelId="{044E7B96-9066-4E17-89FE-89134246DB23}" type="presParOf" srcId="{F506F3ED-8066-45EC-8658-45179D6813C8}" destId="{BABA5B28-3FD3-438A-9EA4-605AF04AF654}" srcOrd="0" destOrd="0" presId="urn:microsoft.com/office/officeart/2005/8/layout/radial5"/>
    <dgm:cxn modelId="{BA2A9923-AD73-4785-ADF4-994F30816BAF}" type="presParOf" srcId="{E446624B-D133-4BB2-93AF-D3BCB7E6B887}" destId="{38B07B3E-7F39-476F-9AAB-74E3D8A1F0E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05D11A-02CA-40D9-AE76-1A5C3DDF3583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E3FD7E-4F1B-4AA3-AF61-975BF8D8F9EA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Matter Can Posses Energy</a:t>
          </a:r>
          <a:endParaRPr lang="en-US" b="1" dirty="0">
            <a:solidFill>
              <a:srgbClr val="FF0000"/>
            </a:solidFill>
          </a:endParaRPr>
        </a:p>
      </dgm:t>
    </dgm:pt>
    <dgm:pt modelId="{DF268B66-AC6E-43E9-9FB0-18D49CCDDB50}" type="parTrans" cxnId="{09155E3D-C1C1-4FA7-A0E6-9A6E6299E77C}">
      <dgm:prSet/>
      <dgm:spPr/>
      <dgm:t>
        <a:bodyPr/>
        <a:lstStyle/>
        <a:p>
          <a:endParaRPr lang="en-US"/>
        </a:p>
      </dgm:t>
    </dgm:pt>
    <dgm:pt modelId="{9D8DCB74-4A08-48D0-A64F-BA9A583DB6BE}" type="sibTrans" cxnId="{09155E3D-C1C1-4FA7-A0E6-9A6E6299E77C}">
      <dgm:prSet/>
      <dgm:spPr/>
      <dgm:t>
        <a:bodyPr/>
        <a:lstStyle/>
        <a:p>
          <a:endParaRPr lang="en-US"/>
        </a:p>
      </dgm:t>
    </dgm:pt>
    <dgm:pt modelId="{C0E5B550-8DA7-48C3-B06A-30FEA7BDD0AB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400" b="1" dirty="0" smtClean="0">
              <a:solidFill>
                <a:srgbClr val="FF0000"/>
              </a:solidFill>
            </a:rPr>
            <a:t>Matter</a:t>
          </a:r>
          <a:endParaRPr lang="en-US" sz="1300" b="1" dirty="0">
            <a:solidFill>
              <a:srgbClr val="FF0000"/>
            </a:solidFill>
          </a:endParaRPr>
        </a:p>
      </dgm:t>
    </dgm:pt>
    <dgm:pt modelId="{344B0F33-DD1D-4736-8489-AC3864D6499A}" type="parTrans" cxnId="{D4BDFCEE-B102-41B5-8F76-B1F97E41756B}">
      <dgm:prSet/>
      <dgm:spPr/>
      <dgm:t>
        <a:bodyPr/>
        <a:lstStyle/>
        <a:p>
          <a:endParaRPr lang="en-US"/>
        </a:p>
      </dgm:t>
    </dgm:pt>
    <dgm:pt modelId="{A46A2150-A420-4B16-A680-B5497621F1DC}" type="sibTrans" cxnId="{D4BDFCEE-B102-41B5-8F76-B1F97E41756B}">
      <dgm:prSet/>
      <dgm:spPr/>
      <dgm:t>
        <a:bodyPr/>
        <a:lstStyle/>
        <a:p>
          <a:endParaRPr lang="en-US"/>
        </a:p>
      </dgm:t>
    </dgm:pt>
    <dgm:pt modelId="{EC091CA1-321F-471A-A2C8-EFC4B3602450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Changes in Temperature and Pressure create phase changes</a:t>
          </a:r>
          <a:endParaRPr lang="en-US" b="1" dirty="0">
            <a:solidFill>
              <a:srgbClr val="FF0000"/>
            </a:solidFill>
          </a:endParaRPr>
        </a:p>
      </dgm:t>
    </dgm:pt>
    <dgm:pt modelId="{99CD0642-0966-4A97-86B7-94962DFFC10E}" type="parTrans" cxnId="{217C788D-BCF7-4165-A4CF-45AC3AA680CF}">
      <dgm:prSet/>
      <dgm:spPr/>
      <dgm:t>
        <a:bodyPr/>
        <a:lstStyle/>
        <a:p>
          <a:endParaRPr lang="en-US"/>
        </a:p>
      </dgm:t>
    </dgm:pt>
    <dgm:pt modelId="{9B51A0E3-B38B-4DBB-8F44-D4331A7B3556}" type="sibTrans" cxnId="{217C788D-BCF7-4165-A4CF-45AC3AA680CF}">
      <dgm:prSet/>
      <dgm:spPr/>
      <dgm:t>
        <a:bodyPr/>
        <a:lstStyle/>
        <a:p>
          <a:endParaRPr lang="en-US"/>
        </a:p>
      </dgm:t>
    </dgm:pt>
    <dgm:pt modelId="{BD5AA833-F585-4144-B130-B6DABFA9F433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Entropy of Matter is Influence by Energy</a:t>
          </a:r>
          <a:endParaRPr lang="en-US" b="1" dirty="0">
            <a:solidFill>
              <a:srgbClr val="FF0000"/>
            </a:solidFill>
          </a:endParaRPr>
        </a:p>
      </dgm:t>
    </dgm:pt>
    <dgm:pt modelId="{9414CCCD-9174-427E-B269-9C5E60A8FD30}" type="parTrans" cxnId="{4F7370C2-D1C5-4754-A4B7-9FD726E7B42E}">
      <dgm:prSet/>
      <dgm:spPr/>
      <dgm:t>
        <a:bodyPr/>
        <a:lstStyle/>
        <a:p>
          <a:endParaRPr lang="en-US"/>
        </a:p>
      </dgm:t>
    </dgm:pt>
    <dgm:pt modelId="{95654567-2A85-4EE2-9565-D60F9EBFE6CF}" type="sibTrans" cxnId="{4F7370C2-D1C5-4754-A4B7-9FD726E7B42E}">
      <dgm:prSet/>
      <dgm:spPr/>
      <dgm:t>
        <a:bodyPr/>
        <a:lstStyle/>
        <a:p>
          <a:endParaRPr lang="en-US"/>
        </a:p>
      </dgm:t>
    </dgm:pt>
    <dgm:pt modelId="{F343DDD4-1CEF-4231-9955-3E88C4669BEB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rgbClr val="FFFF00"/>
        </a:solidFill>
        <a:ln>
          <a:solidFill>
            <a:srgbClr val="7030A0"/>
          </a:solidFill>
        </a:ln>
      </dgm:spPr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Energy Affects the States of Matter </a:t>
          </a:r>
          <a:endParaRPr lang="en-US" b="1" dirty="0">
            <a:solidFill>
              <a:srgbClr val="FF0000"/>
            </a:solidFill>
          </a:endParaRPr>
        </a:p>
      </dgm:t>
    </dgm:pt>
    <dgm:pt modelId="{4FED1BB7-9C82-49CC-AC36-CCC5845DE4EF}" type="parTrans" cxnId="{81CE3094-81B1-4ED5-8B1A-83AAA8124261}">
      <dgm:prSet/>
      <dgm:spPr/>
      <dgm:t>
        <a:bodyPr/>
        <a:lstStyle/>
        <a:p>
          <a:endParaRPr lang="en-US"/>
        </a:p>
      </dgm:t>
    </dgm:pt>
    <dgm:pt modelId="{5B6F1E20-BC73-4231-A20B-C93494493C43}" type="sibTrans" cxnId="{81CE3094-81B1-4ED5-8B1A-83AAA8124261}">
      <dgm:prSet/>
      <dgm:spPr/>
      <dgm:t>
        <a:bodyPr/>
        <a:lstStyle/>
        <a:p>
          <a:endParaRPr lang="en-US"/>
        </a:p>
      </dgm:t>
    </dgm:pt>
    <dgm:pt modelId="{AB23003F-E17B-46E3-8ACB-711DC07ADB34}">
      <dgm:prSet phldrT="[Text]" custRadScaleRad="79492" custRadScaleInc="28033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rgbClr val="FFFF00"/>
        </a:solidFill>
        <a:ln>
          <a:solidFill>
            <a:srgbClr val="7030A0"/>
          </a:solidFill>
        </a:ln>
      </dgm:spPr>
      <dgm:t>
        <a:bodyPr/>
        <a:lstStyle/>
        <a:p>
          <a:endParaRPr lang="en-US"/>
        </a:p>
      </dgm:t>
    </dgm:pt>
    <dgm:pt modelId="{77941C59-B491-4E05-9F57-A79C4FFB4BE0}" type="parTrans" cxnId="{ADAFB938-D564-4B62-9443-2226F24D07CF}">
      <dgm:prSet/>
      <dgm:spPr/>
      <dgm:t>
        <a:bodyPr/>
        <a:lstStyle/>
        <a:p>
          <a:endParaRPr lang="en-US"/>
        </a:p>
      </dgm:t>
    </dgm:pt>
    <dgm:pt modelId="{7F936E54-BA57-4510-BE53-1B574D909C9E}" type="sibTrans" cxnId="{ADAFB938-D564-4B62-9443-2226F24D07CF}">
      <dgm:prSet/>
      <dgm:spPr/>
      <dgm:t>
        <a:bodyPr/>
        <a:lstStyle/>
        <a:p>
          <a:endParaRPr lang="en-US"/>
        </a:p>
      </dgm:t>
    </dgm:pt>
    <dgm:pt modelId="{B7A528D4-4E92-41EF-8826-BE474CCAA420}">
      <dgm:prSet phldrT="[Text]" custScaleX="177204" custScaleY="166543" custRadScaleRad="193434" custRadScaleInc="-136465"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F202B543-7A1A-46FE-A093-20DAB0419C0F}" type="parTrans" cxnId="{3E6D2D3C-F08E-4915-AB0B-65D8121F129C}">
      <dgm:prSet custAng="11602764" custLinFactNeighborX="-57794" custLinFactNeighborY="27778"/>
      <dgm:spPr/>
      <dgm:t>
        <a:bodyPr/>
        <a:lstStyle/>
        <a:p>
          <a:endParaRPr lang="en-US"/>
        </a:p>
      </dgm:t>
    </dgm:pt>
    <dgm:pt modelId="{CC9150F5-0FB7-4108-9C7D-5F11B1A25750}" type="sibTrans" cxnId="{3E6D2D3C-F08E-4915-AB0B-65D8121F129C}">
      <dgm:prSet/>
      <dgm:spPr/>
      <dgm:t>
        <a:bodyPr/>
        <a:lstStyle/>
        <a:p>
          <a:endParaRPr lang="en-US"/>
        </a:p>
      </dgm:t>
    </dgm:pt>
    <dgm:pt modelId="{3045AB2D-C3A2-45F4-92BB-C1082F8581F6}">
      <dgm:prSet phldrT="[Text]" custScaleX="177204" custScaleY="166543" custRadScaleRad="193434" custRadScaleInc="-136465"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4E820A92-AC9B-4123-ACB8-917FA8FE9E5E}" type="parTrans" cxnId="{452F6BA8-907E-4E24-B64D-F9AD1F631B31}">
      <dgm:prSet custAng="11602764" custLinFactNeighborX="-57794" custLinFactNeighborY="27778"/>
      <dgm:spPr/>
      <dgm:t>
        <a:bodyPr/>
        <a:lstStyle/>
        <a:p>
          <a:endParaRPr lang="en-US"/>
        </a:p>
      </dgm:t>
    </dgm:pt>
    <dgm:pt modelId="{1F21D629-5AC8-4E24-85C1-662C9ED32E01}" type="sibTrans" cxnId="{452F6BA8-907E-4E24-B64D-F9AD1F631B31}">
      <dgm:prSet/>
      <dgm:spPr/>
      <dgm:t>
        <a:bodyPr/>
        <a:lstStyle/>
        <a:p>
          <a:endParaRPr lang="en-US"/>
        </a:p>
      </dgm:t>
    </dgm:pt>
    <dgm:pt modelId="{CCC7C9A6-D87B-4B94-8BE2-CDFC286EA872}">
      <dgm:prSet custRadScaleRad="79492" custRadScaleInc="28033"/>
      <dgm:spPr/>
      <dgm:t>
        <a:bodyPr/>
        <a:lstStyle/>
        <a:p>
          <a:endParaRPr lang="en-US"/>
        </a:p>
      </dgm:t>
    </dgm:pt>
    <dgm:pt modelId="{37032117-173E-44E5-AE7E-15FFF1D0D83F}" type="parTrans" cxnId="{C5A7D63C-BC1E-4FEE-98E9-B23C444FF168}">
      <dgm:prSet/>
      <dgm:spPr/>
      <dgm:t>
        <a:bodyPr/>
        <a:lstStyle/>
        <a:p>
          <a:endParaRPr lang="en-US"/>
        </a:p>
      </dgm:t>
    </dgm:pt>
    <dgm:pt modelId="{D71A61E4-80C7-437F-985C-E22DB9174A07}" type="sibTrans" cxnId="{C5A7D63C-BC1E-4FEE-98E9-B23C444FF168}">
      <dgm:prSet/>
      <dgm:spPr/>
      <dgm:t>
        <a:bodyPr/>
        <a:lstStyle/>
        <a:p>
          <a:endParaRPr lang="en-US"/>
        </a:p>
      </dgm:t>
    </dgm:pt>
    <dgm:pt modelId="{E446624B-D133-4BB2-93AF-D3BCB7E6B887}" type="pres">
      <dgm:prSet presAssocID="{5605D11A-02CA-40D9-AE76-1A5C3DDF358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F15DDC-5C1D-49C4-9CF7-879B30FEFB2B}" type="pres">
      <dgm:prSet presAssocID="{F4E3FD7E-4F1B-4AA3-AF61-975BF8D8F9EA}" presName="centerShape" presStyleLbl="node0" presStyleIdx="0" presStyleCnt="1" custLinFactNeighborX="-12601" custLinFactNeighborY="-22723"/>
      <dgm:spPr/>
      <dgm:t>
        <a:bodyPr/>
        <a:lstStyle/>
        <a:p>
          <a:endParaRPr lang="en-US"/>
        </a:p>
      </dgm:t>
    </dgm:pt>
    <dgm:pt modelId="{00A64E16-01F6-4B4D-8B4D-A2066D658E95}" type="pres">
      <dgm:prSet presAssocID="{344B0F33-DD1D-4736-8489-AC3864D6499A}" presName="parTrans" presStyleLbl="sibTrans2D1" presStyleIdx="0" presStyleCnt="4" custAng="11014895" custLinFactNeighborX="-20338" custLinFactNeighborY="46308"/>
      <dgm:spPr/>
      <dgm:t>
        <a:bodyPr/>
        <a:lstStyle/>
        <a:p>
          <a:endParaRPr lang="en-US"/>
        </a:p>
      </dgm:t>
    </dgm:pt>
    <dgm:pt modelId="{8B359322-83E3-4719-AA46-57BA661A6035}" type="pres">
      <dgm:prSet presAssocID="{344B0F33-DD1D-4736-8489-AC3864D6499A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A0C22B9-78D4-4DD2-9E95-EFC0CBC2B409}" type="pres">
      <dgm:prSet presAssocID="{C0E5B550-8DA7-48C3-B06A-30FEA7BDD0AB}" presName="node" presStyleLbl="node1" presStyleIdx="0" presStyleCnt="4" custScaleX="177204" custScaleY="166543" custRadScaleRad="193434" custRadScaleInc="-136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6BE76-425F-4C10-BD4C-CA938B5A5752}" type="pres">
      <dgm:prSet presAssocID="{4FED1BB7-9C82-49CC-AC36-CCC5845DE4EF}" presName="parTrans" presStyleLbl="sibTrans2D1" presStyleIdx="1" presStyleCnt="4"/>
      <dgm:spPr/>
      <dgm:t>
        <a:bodyPr/>
        <a:lstStyle/>
        <a:p>
          <a:endParaRPr lang="en-US"/>
        </a:p>
      </dgm:t>
    </dgm:pt>
    <dgm:pt modelId="{9666465B-423A-4439-B73B-5DB12013FA79}" type="pres">
      <dgm:prSet presAssocID="{4FED1BB7-9C82-49CC-AC36-CCC5845DE4E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CB772D58-7852-4E7B-A084-A36704642A34}" type="pres">
      <dgm:prSet presAssocID="{F343DDD4-1CEF-4231-9955-3E88C4669BEB}" presName="node" presStyleLbl="node1" presStyleIdx="1" presStyleCnt="4" custRadScaleRad="95246" custRadScaleInc="15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ED38D6-3ED4-4BD1-A648-84F994EBAE15}" type="pres">
      <dgm:prSet presAssocID="{99CD0642-0966-4A97-86B7-94962DFFC10E}" presName="parTrans" presStyleLbl="sibTrans2D1" presStyleIdx="2" presStyleCnt="4" custAng="8713070" custFlipHor="1" custScaleX="52247" custLinFactY="100000" custLinFactNeighborX="37681" custLinFactNeighborY="185399"/>
      <dgm:spPr/>
      <dgm:t>
        <a:bodyPr/>
        <a:lstStyle/>
        <a:p>
          <a:endParaRPr lang="en-US"/>
        </a:p>
      </dgm:t>
    </dgm:pt>
    <dgm:pt modelId="{7C19CF16-FEA6-4326-B7FC-0F7DDD76EB2E}" type="pres">
      <dgm:prSet presAssocID="{99CD0642-0966-4A97-86B7-94962DFFC10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BDEC779-55B5-4F4B-842C-1C53F8FD131C}" type="pres">
      <dgm:prSet presAssocID="{EC091CA1-321F-471A-A2C8-EFC4B3602450}" presName="node" presStyleLbl="node1" presStyleIdx="2" presStyleCnt="4" custRadScaleRad="191121" custRadScaleInc="-1380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6F3ED-8066-45EC-8658-45179D6813C8}" type="pres">
      <dgm:prSet presAssocID="{9414CCCD-9174-427E-B269-9C5E60A8FD30}" presName="parTrans" presStyleLbl="sibTrans2D1" presStyleIdx="3" presStyleCnt="4" custAng="21481790" custScaleX="108419" custLinFactNeighborX="-24019" custLinFactNeighborY="8342"/>
      <dgm:spPr/>
      <dgm:t>
        <a:bodyPr/>
        <a:lstStyle/>
        <a:p>
          <a:endParaRPr lang="en-US"/>
        </a:p>
      </dgm:t>
    </dgm:pt>
    <dgm:pt modelId="{BABA5B28-3FD3-438A-9EA4-605AF04AF654}" type="pres">
      <dgm:prSet presAssocID="{9414CCCD-9174-427E-B269-9C5E60A8FD30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8B07B3E-7F39-476F-9AAB-74E3D8A1F0EF}" type="pres">
      <dgm:prSet presAssocID="{BD5AA833-F585-4144-B130-B6DABFA9F433}" presName="node" presStyleLbl="node1" presStyleIdx="3" presStyleCnt="4" custRadScaleRad="109512" custRadScaleInc="-1215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EDDE42-D0C6-45EE-85E6-2EBA97958699}" type="presOf" srcId="{9414CCCD-9174-427E-B269-9C5E60A8FD30}" destId="{F506F3ED-8066-45EC-8658-45179D6813C8}" srcOrd="0" destOrd="0" presId="urn:microsoft.com/office/officeart/2005/8/layout/radial5"/>
    <dgm:cxn modelId="{2B37B8EB-044F-4324-8744-A37B55493151}" type="presOf" srcId="{F4E3FD7E-4F1B-4AA3-AF61-975BF8D8F9EA}" destId="{A0F15DDC-5C1D-49C4-9CF7-879B30FEFB2B}" srcOrd="0" destOrd="0" presId="urn:microsoft.com/office/officeart/2005/8/layout/radial5"/>
    <dgm:cxn modelId="{248EE283-0AD9-472B-B1CF-308B7B521DD9}" type="presOf" srcId="{344B0F33-DD1D-4736-8489-AC3864D6499A}" destId="{00A64E16-01F6-4B4D-8B4D-A2066D658E95}" srcOrd="0" destOrd="0" presId="urn:microsoft.com/office/officeart/2005/8/layout/radial5"/>
    <dgm:cxn modelId="{A2C56064-410B-4B6A-BA02-079F212902A8}" type="presOf" srcId="{99CD0642-0966-4A97-86B7-94962DFFC10E}" destId="{7C19CF16-FEA6-4326-B7FC-0F7DDD76EB2E}" srcOrd="1" destOrd="0" presId="urn:microsoft.com/office/officeart/2005/8/layout/radial5"/>
    <dgm:cxn modelId="{217C788D-BCF7-4165-A4CF-45AC3AA680CF}" srcId="{F4E3FD7E-4F1B-4AA3-AF61-975BF8D8F9EA}" destId="{EC091CA1-321F-471A-A2C8-EFC4B3602450}" srcOrd="2" destOrd="0" parTransId="{99CD0642-0966-4A97-86B7-94962DFFC10E}" sibTransId="{9B51A0E3-B38B-4DBB-8F44-D4331A7B3556}"/>
    <dgm:cxn modelId="{4F7370C2-D1C5-4754-A4B7-9FD726E7B42E}" srcId="{F4E3FD7E-4F1B-4AA3-AF61-975BF8D8F9EA}" destId="{BD5AA833-F585-4144-B130-B6DABFA9F433}" srcOrd="3" destOrd="0" parTransId="{9414CCCD-9174-427E-B269-9C5E60A8FD30}" sibTransId="{95654567-2A85-4EE2-9565-D60F9EBFE6CF}"/>
    <dgm:cxn modelId="{17ED5DFC-ABFC-414E-824A-BC1B960E8CF2}" type="presOf" srcId="{F343DDD4-1CEF-4231-9955-3E88C4669BEB}" destId="{CB772D58-7852-4E7B-A084-A36704642A34}" srcOrd="0" destOrd="0" presId="urn:microsoft.com/office/officeart/2005/8/layout/radial5"/>
    <dgm:cxn modelId="{C5A7D63C-BC1E-4FEE-98E9-B23C444FF168}" srcId="{5605D11A-02CA-40D9-AE76-1A5C3DDF3583}" destId="{CCC7C9A6-D87B-4B94-8BE2-CDFC286EA872}" srcOrd="4" destOrd="0" parTransId="{37032117-173E-44E5-AE7E-15FFF1D0D83F}" sibTransId="{D71A61E4-80C7-437F-985C-E22DB9174A07}"/>
    <dgm:cxn modelId="{09155E3D-C1C1-4FA7-A0E6-9A6E6299E77C}" srcId="{5605D11A-02CA-40D9-AE76-1A5C3DDF3583}" destId="{F4E3FD7E-4F1B-4AA3-AF61-975BF8D8F9EA}" srcOrd="0" destOrd="0" parTransId="{DF268B66-AC6E-43E9-9FB0-18D49CCDDB50}" sibTransId="{9D8DCB74-4A08-48D0-A64F-BA9A583DB6BE}"/>
    <dgm:cxn modelId="{81CE3094-81B1-4ED5-8B1A-83AAA8124261}" srcId="{F4E3FD7E-4F1B-4AA3-AF61-975BF8D8F9EA}" destId="{F343DDD4-1CEF-4231-9955-3E88C4669BEB}" srcOrd="1" destOrd="0" parTransId="{4FED1BB7-9C82-49CC-AC36-CCC5845DE4EF}" sibTransId="{5B6F1E20-BC73-4231-A20B-C93494493C43}"/>
    <dgm:cxn modelId="{EFF84759-0021-4126-AD81-A002A22B87E1}" type="presOf" srcId="{4FED1BB7-9C82-49CC-AC36-CCC5845DE4EF}" destId="{9666465B-423A-4439-B73B-5DB12013FA79}" srcOrd="1" destOrd="0" presId="urn:microsoft.com/office/officeart/2005/8/layout/radial5"/>
    <dgm:cxn modelId="{BE7E4C9B-B62B-4D5E-AD95-661CB97F6CD1}" type="presOf" srcId="{4FED1BB7-9C82-49CC-AC36-CCC5845DE4EF}" destId="{4BA6BE76-425F-4C10-BD4C-CA938B5A5752}" srcOrd="0" destOrd="0" presId="urn:microsoft.com/office/officeart/2005/8/layout/radial5"/>
    <dgm:cxn modelId="{452F6BA8-907E-4E24-B64D-F9AD1F631B31}" srcId="{5605D11A-02CA-40D9-AE76-1A5C3DDF3583}" destId="{3045AB2D-C3A2-45F4-92BB-C1082F8581F6}" srcOrd="3" destOrd="0" parTransId="{4E820A92-AC9B-4123-ACB8-917FA8FE9E5E}" sibTransId="{1F21D629-5AC8-4E24-85C1-662C9ED32E01}"/>
    <dgm:cxn modelId="{36B116E0-BD66-48EA-AB1B-6144D16DB473}" type="presOf" srcId="{EC091CA1-321F-471A-A2C8-EFC4B3602450}" destId="{1BDEC779-55B5-4F4B-842C-1C53F8FD131C}" srcOrd="0" destOrd="0" presId="urn:microsoft.com/office/officeart/2005/8/layout/radial5"/>
    <dgm:cxn modelId="{16E2564D-812F-4A8F-96E9-F355B7A3CDC1}" type="presOf" srcId="{9414CCCD-9174-427E-B269-9C5E60A8FD30}" destId="{BABA5B28-3FD3-438A-9EA4-605AF04AF654}" srcOrd="1" destOrd="0" presId="urn:microsoft.com/office/officeart/2005/8/layout/radial5"/>
    <dgm:cxn modelId="{ADAFB938-D564-4B62-9443-2226F24D07CF}" srcId="{5605D11A-02CA-40D9-AE76-1A5C3DDF3583}" destId="{AB23003F-E17B-46E3-8ACB-711DC07ADB34}" srcOrd="1" destOrd="0" parTransId="{77941C59-B491-4E05-9F57-A79C4FFB4BE0}" sibTransId="{7F936E54-BA57-4510-BE53-1B574D909C9E}"/>
    <dgm:cxn modelId="{B68F026B-5B40-49F1-801A-6AE4FDCE9A6A}" type="presOf" srcId="{99CD0642-0966-4A97-86B7-94962DFFC10E}" destId="{48ED38D6-3ED4-4BD1-A648-84F994EBAE15}" srcOrd="0" destOrd="0" presId="urn:microsoft.com/office/officeart/2005/8/layout/radial5"/>
    <dgm:cxn modelId="{04BD1B37-2C92-4C23-A281-6520810DEE44}" type="presOf" srcId="{5605D11A-02CA-40D9-AE76-1A5C3DDF3583}" destId="{E446624B-D133-4BB2-93AF-D3BCB7E6B887}" srcOrd="0" destOrd="0" presId="urn:microsoft.com/office/officeart/2005/8/layout/radial5"/>
    <dgm:cxn modelId="{3E6D2D3C-F08E-4915-AB0B-65D8121F129C}" srcId="{5605D11A-02CA-40D9-AE76-1A5C3DDF3583}" destId="{B7A528D4-4E92-41EF-8826-BE474CCAA420}" srcOrd="2" destOrd="0" parTransId="{F202B543-7A1A-46FE-A093-20DAB0419C0F}" sibTransId="{CC9150F5-0FB7-4108-9C7D-5F11B1A25750}"/>
    <dgm:cxn modelId="{D3C86562-5552-4A5D-8D7E-46D421B05C51}" type="presOf" srcId="{C0E5B550-8DA7-48C3-B06A-30FEA7BDD0AB}" destId="{2A0C22B9-78D4-4DD2-9E95-EFC0CBC2B409}" srcOrd="0" destOrd="0" presId="urn:microsoft.com/office/officeart/2005/8/layout/radial5"/>
    <dgm:cxn modelId="{A6FDDA93-39CA-471E-9AB6-764B6ACC657B}" type="presOf" srcId="{BD5AA833-F585-4144-B130-B6DABFA9F433}" destId="{38B07B3E-7F39-476F-9AAB-74E3D8A1F0EF}" srcOrd="0" destOrd="0" presId="urn:microsoft.com/office/officeart/2005/8/layout/radial5"/>
    <dgm:cxn modelId="{D4BDFCEE-B102-41B5-8F76-B1F97E41756B}" srcId="{F4E3FD7E-4F1B-4AA3-AF61-975BF8D8F9EA}" destId="{C0E5B550-8DA7-48C3-B06A-30FEA7BDD0AB}" srcOrd="0" destOrd="0" parTransId="{344B0F33-DD1D-4736-8489-AC3864D6499A}" sibTransId="{A46A2150-A420-4B16-A680-B5497621F1DC}"/>
    <dgm:cxn modelId="{B60E8B2A-109D-4CA6-9DE4-C45D4C693B7F}" type="presOf" srcId="{344B0F33-DD1D-4736-8489-AC3864D6499A}" destId="{8B359322-83E3-4719-AA46-57BA661A6035}" srcOrd="1" destOrd="0" presId="urn:microsoft.com/office/officeart/2005/8/layout/radial5"/>
    <dgm:cxn modelId="{29B4B2D0-F1F5-472C-86A8-5221AD0DD6AA}" type="presParOf" srcId="{E446624B-D133-4BB2-93AF-D3BCB7E6B887}" destId="{A0F15DDC-5C1D-49C4-9CF7-879B30FEFB2B}" srcOrd="0" destOrd="0" presId="urn:microsoft.com/office/officeart/2005/8/layout/radial5"/>
    <dgm:cxn modelId="{A8D3DE67-A2AE-4122-9D5A-9686151AB259}" type="presParOf" srcId="{E446624B-D133-4BB2-93AF-D3BCB7E6B887}" destId="{00A64E16-01F6-4B4D-8B4D-A2066D658E95}" srcOrd="1" destOrd="0" presId="urn:microsoft.com/office/officeart/2005/8/layout/radial5"/>
    <dgm:cxn modelId="{B56D1CA5-B779-48F0-8FEA-8FD3DE36BA03}" type="presParOf" srcId="{00A64E16-01F6-4B4D-8B4D-A2066D658E95}" destId="{8B359322-83E3-4719-AA46-57BA661A6035}" srcOrd="0" destOrd="0" presId="urn:microsoft.com/office/officeart/2005/8/layout/radial5"/>
    <dgm:cxn modelId="{34E8DB91-7DF0-4600-9158-CD6DD84BA201}" type="presParOf" srcId="{E446624B-D133-4BB2-93AF-D3BCB7E6B887}" destId="{2A0C22B9-78D4-4DD2-9E95-EFC0CBC2B409}" srcOrd="2" destOrd="0" presId="urn:microsoft.com/office/officeart/2005/8/layout/radial5"/>
    <dgm:cxn modelId="{57C0F708-CA23-4C29-83BB-34CE499DC963}" type="presParOf" srcId="{E446624B-D133-4BB2-93AF-D3BCB7E6B887}" destId="{4BA6BE76-425F-4C10-BD4C-CA938B5A5752}" srcOrd="3" destOrd="0" presId="urn:microsoft.com/office/officeart/2005/8/layout/radial5"/>
    <dgm:cxn modelId="{896762D5-8909-4358-B357-8E97C00A50B2}" type="presParOf" srcId="{4BA6BE76-425F-4C10-BD4C-CA938B5A5752}" destId="{9666465B-423A-4439-B73B-5DB12013FA79}" srcOrd="0" destOrd="0" presId="urn:microsoft.com/office/officeart/2005/8/layout/radial5"/>
    <dgm:cxn modelId="{0AB51359-0A7A-4D32-AEDC-EE28BDD35C8F}" type="presParOf" srcId="{E446624B-D133-4BB2-93AF-D3BCB7E6B887}" destId="{CB772D58-7852-4E7B-A084-A36704642A34}" srcOrd="4" destOrd="0" presId="urn:microsoft.com/office/officeart/2005/8/layout/radial5"/>
    <dgm:cxn modelId="{BF719AC2-7167-4173-87A5-672167E42448}" type="presParOf" srcId="{E446624B-D133-4BB2-93AF-D3BCB7E6B887}" destId="{48ED38D6-3ED4-4BD1-A648-84F994EBAE15}" srcOrd="5" destOrd="0" presId="urn:microsoft.com/office/officeart/2005/8/layout/radial5"/>
    <dgm:cxn modelId="{5A51B651-E6E9-4EA4-B938-D7AFDC7F574D}" type="presParOf" srcId="{48ED38D6-3ED4-4BD1-A648-84F994EBAE15}" destId="{7C19CF16-FEA6-4326-B7FC-0F7DDD76EB2E}" srcOrd="0" destOrd="0" presId="urn:microsoft.com/office/officeart/2005/8/layout/radial5"/>
    <dgm:cxn modelId="{62AA21D1-43BD-401E-8898-2CA4893FACAD}" type="presParOf" srcId="{E446624B-D133-4BB2-93AF-D3BCB7E6B887}" destId="{1BDEC779-55B5-4F4B-842C-1C53F8FD131C}" srcOrd="6" destOrd="0" presId="urn:microsoft.com/office/officeart/2005/8/layout/radial5"/>
    <dgm:cxn modelId="{39F5E7B4-6A23-4D52-B793-1F3DD6BF1760}" type="presParOf" srcId="{E446624B-D133-4BB2-93AF-D3BCB7E6B887}" destId="{F506F3ED-8066-45EC-8658-45179D6813C8}" srcOrd="7" destOrd="0" presId="urn:microsoft.com/office/officeart/2005/8/layout/radial5"/>
    <dgm:cxn modelId="{FA0F679F-4E79-4F54-81AC-834939D7655B}" type="presParOf" srcId="{F506F3ED-8066-45EC-8658-45179D6813C8}" destId="{BABA5B28-3FD3-438A-9EA4-605AF04AF654}" srcOrd="0" destOrd="0" presId="urn:microsoft.com/office/officeart/2005/8/layout/radial5"/>
    <dgm:cxn modelId="{6BBABBBF-C627-4452-866A-946C0AE16D41}" type="presParOf" srcId="{E446624B-D133-4BB2-93AF-D3BCB7E6B887}" destId="{38B07B3E-7F39-476F-9AAB-74E3D8A1F0E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05D11A-02CA-40D9-AE76-1A5C3DDF3583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E3FD7E-4F1B-4AA3-AF61-975BF8D8F9EA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Matter Can Posses Energy</a:t>
          </a:r>
          <a:endParaRPr lang="en-US" b="1" dirty="0">
            <a:solidFill>
              <a:srgbClr val="FF0000"/>
            </a:solidFill>
          </a:endParaRPr>
        </a:p>
      </dgm:t>
    </dgm:pt>
    <dgm:pt modelId="{DF268B66-AC6E-43E9-9FB0-18D49CCDDB50}" type="parTrans" cxnId="{09155E3D-C1C1-4FA7-A0E6-9A6E6299E77C}">
      <dgm:prSet/>
      <dgm:spPr/>
      <dgm:t>
        <a:bodyPr/>
        <a:lstStyle/>
        <a:p>
          <a:endParaRPr lang="en-US"/>
        </a:p>
      </dgm:t>
    </dgm:pt>
    <dgm:pt modelId="{9D8DCB74-4A08-48D0-A64F-BA9A583DB6BE}" type="sibTrans" cxnId="{09155E3D-C1C1-4FA7-A0E6-9A6E6299E77C}">
      <dgm:prSet/>
      <dgm:spPr/>
      <dgm:t>
        <a:bodyPr/>
        <a:lstStyle/>
        <a:p>
          <a:endParaRPr lang="en-US"/>
        </a:p>
      </dgm:t>
    </dgm:pt>
    <dgm:pt modelId="{C0E5B550-8DA7-48C3-B06A-30FEA7BDD0AB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400" b="1" dirty="0" smtClean="0">
              <a:solidFill>
                <a:srgbClr val="FF0000"/>
              </a:solidFill>
            </a:rPr>
            <a:t>Matter</a:t>
          </a:r>
          <a:endParaRPr lang="en-US" sz="1300" b="1" dirty="0">
            <a:solidFill>
              <a:srgbClr val="FF0000"/>
            </a:solidFill>
          </a:endParaRPr>
        </a:p>
      </dgm:t>
    </dgm:pt>
    <dgm:pt modelId="{344B0F33-DD1D-4736-8489-AC3864D6499A}" type="parTrans" cxnId="{D4BDFCEE-B102-41B5-8F76-B1F97E41756B}">
      <dgm:prSet/>
      <dgm:spPr/>
      <dgm:t>
        <a:bodyPr/>
        <a:lstStyle/>
        <a:p>
          <a:endParaRPr lang="en-US"/>
        </a:p>
      </dgm:t>
    </dgm:pt>
    <dgm:pt modelId="{A46A2150-A420-4B16-A680-B5497621F1DC}" type="sibTrans" cxnId="{D4BDFCEE-B102-41B5-8F76-B1F97E41756B}">
      <dgm:prSet/>
      <dgm:spPr/>
      <dgm:t>
        <a:bodyPr/>
        <a:lstStyle/>
        <a:p>
          <a:endParaRPr lang="en-US"/>
        </a:p>
      </dgm:t>
    </dgm:pt>
    <dgm:pt modelId="{EC091CA1-321F-471A-A2C8-EFC4B3602450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Changes in Temperature and Pressure create phase changes</a:t>
          </a:r>
          <a:endParaRPr lang="en-US" b="1" dirty="0">
            <a:solidFill>
              <a:srgbClr val="FF0000"/>
            </a:solidFill>
          </a:endParaRPr>
        </a:p>
      </dgm:t>
    </dgm:pt>
    <dgm:pt modelId="{99CD0642-0966-4A97-86B7-94962DFFC10E}" type="parTrans" cxnId="{217C788D-BCF7-4165-A4CF-45AC3AA680CF}">
      <dgm:prSet/>
      <dgm:spPr/>
      <dgm:t>
        <a:bodyPr/>
        <a:lstStyle/>
        <a:p>
          <a:endParaRPr lang="en-US"/>
        </a:p>
      </dgm:t>
    </dgm:pt>
    <dgm:pt modelId="{9B51A0E3-B38B-4DBB-8F44-D4331A7B3556}" type="sibTrans" cxnId="{217C788D-BCF7-4165-A4CF-45AC3AA680CF}">
      <dgm:prSet/>
      <dgm:spPr/>
      <dgm:t>
        <a:bodyPr/>
        <a:lstStyle/>
        <a:p>
          <a:endParaRPr lang="en-US"/>
        </a:p>
      </dgm:t>
    </dgm:pt>
    <dgm:pt modelId="{BD5AA833-F585-4144-B130-B6DABFA9F433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Entropy of Matter is Influence by Energy</a:t>
          </a:r>
          <a:endParaRPr lang="en-US" b="1" dirty="0">
            <a:solidFill>
              <a:srgbClr val="FF0000"/>
            </a:solidFill>
          </a:endParaRPr>
        </a:p>
      </dgm:t>
    </dgm:pt>
    <dgm:pt modelId="{9414CCCD-9174-427E-B269-9C5E60A8FD30}" type="parTrans" cxnId="{4F7370C2-D1C5-4754-A4B7-9FD726E7B42E}">
      <dgm:prSet/>
      <dgm:spPr/>
      <dgm:t>
        <a:bodyPr/>
        <a:lstStyle/>
        <a:p>
          <a:endParaRPr lang="en-US"/>
        </a:p>
      </dgm:t>
    </dgm:pt>
    <dgm:pt modelId="{95654567-2A85-4EE2-9565-D60F9EBFE6CF}" type="sibTrans" cxnId="{4F7370C2-D1C5-4754-A4B7-9FD726E7B42E}">
      <dgm:prSet/>
      <dgm:spPr/>
      <dgm:t>
        <a:bodyPr/>
        <a:lstStyle/>
        <a:p>
          <a:endParaRPr lang="en-US"/>
        </a:p>
      </dgm:t>
    </dgm:pt>
    <dgm:pt modelId="{F343DDD4-1CEF-4231-9955-3E88C4669BEB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rgbClr val="FFFF00"/>
        </a:solidFill>
        <a:ln>
          <a:solidFill>
            <a:srgbClr val="7030A0"/>
          </a:solidFill>
        </a:ln>
      </dgm:spPr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Energy Affects the States of Matter </a:t>
          </a:r>
          <a:endParaRPr lang="en-US" b="1" dirty="0">
            <a:solidFill>
              <a:srgbClr val="FF0000"/>
            </a:solidFill>
          </a:endParaRPr>
        </a:p>
      </dgm:t>
    </dgm:pt>
    <dgm:pt modelId="{4FED1BB7-9C82-49CC-AC36-CCC5845DE4EF}" type="parTrans" cxnId="{81CE3094-81B1-4ED5-8B1A-83AAA8124261}">
      <dgm:prSet/>
      <dgm:spPr/>
      <dgm:t>
        <a:bodyPr/>
        <a:lstStyle/>
        <a:p>
          <a:endParaRPr lang="en-US"/>
        </a:p>
      </dgm:t>
    </dgm:pt>
    <dgm:pt modelId="{5B6F1E20-BC73-4231-A20B-C93494493C43}" type="sibTrans" cxnId="{81CE3094-81B1-4ED5-8B1A-83AAA8124261}">
      <dgm:prSet/>
      <dgm:spPr/>
      <dgm:t>
        <a:bodyPr/>
        <a:lstStyle/>
        <a:p>
          <a:endParaRPr lang="en-US"/>
        </a:p>
      </dgm:t>
    </dgm:pt>
    <dgm:pt modelId="{AB23003F-E17B-46E3-8ACB-711DC07ADB34}">
      <dgm:prSet phldrT="[Text]" custRadScaleRad="79492" custRadScaleInc="28033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rgbClr val="FFFF00"/>
        </a:solidFill>
        <a:ln>
          <a:solidFill>
            <a:srgbClr val="7030A0"/>
          </a:solidFill>
        </a:ln>
      </dgm:spPr>
      <dgm:t>
        <a:bodyPr/>
        <a:lstStyle/>
        <a:p>
          <a:endParaRPr lang="en-US"/>
        </a:p>
      </dgm:t>
    </dgm:pt>
    <dgm:pt modelId="{77941C59-B491-4E05-9F57-A79C4FFB4BE0}" type="parTrans" cxnId="{ADAFB938-D564-4B62-9443-2226F24D07CF}">
      <dgm:prSet/>
      <dgm:spPr/>
      <dgm:t>
        <a:bodyPr/>
        <a:lstStyle/>
        <a:p>
          <a:endParaRPr lang="en-US"/>
        </a:p>
      </dgm:t>
    </dgm:pt>
    <dgm:pt modelId="{7F936E54-BA57-4510-BE53-1B574D909C9E}" type="sibTrans" cxnId="{ADAFB938-D564-4B62-9443-2226F24D07CF}">
      <dgm:prSet/>
      <dgm:spPr/>
      <dgm:t>
        <a:bodyPr/>
        <a:lstStyle/>
        <a:p>
          <a:endParaRPr lang="en-US"/>
        </a:p>
      </dgm:t>
    </dgm:pt>
    <dgm:pt modelId="{B7A528D4-4E92-41EF-8826-BE474CCAA420}">
      <dgm:prSet phldrT="[Text]" custScaleX="177204" custScaleY="166543" custRadScaleRad="193434" custRadScaleInc="-136465"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F202B543-7A1A-46FE-A093-20DAB0419C0F}" type="parTrans" cxnId="{3E6D2D3C-F08E-4915-AB0B-65D8121F129C}">
      <dgm:prSet custAng="11602764" custLinFactNeighborX="-57794" custLinFactNeighborY="27778"/>
      <dgm:spPr/>
      <dgm:t>
        <a:bodyPr/>
        <a:lstStyle/>
        <a:p>
          <a:endParaRPr lang="en-US"/>
        </a:p>
      </dgm:t>
    </dgm:pt>
    <dgm:pt modelId="{CC9150F5-0FB7-4108-9C7D-5F11B1A25750}" type="sibTrans" cxnId="{3E6D2D3C-F08E-4915-AB0B-65D8121F129C}">
      <dgm:prSet/>
      <dgm:spPr/>
      <dgm:t>
        <a:bodyPr/>
        <a:lstStyle/>
        <a:p>
          <a:endParaRPr lang="en-US"/>
        </a:p>
      </dgm:t>
    </dgm:pt>
    <dgm:pt modelId="{3045AB2D-C3A2-45F4-92BB-C1082F8581F6}">
      <dgm:prSet phldrT="[Text]" custScaleX="177204" custScaleY="166543" custRadScaleRad="193434" custRadScaleInc="-136465"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4E820A92-AC9B-4123-ACB8-917FA8FE9E5E}" type="parTrans" cxnId="{452F6BA8-907E-4E24-B64D-F9AD1F631B31}">
      <dgm:prSet custAng="11602764" custLinFactNeighborX="-57794" custLinFactNeighborY="27778"/>
      <dgm:spPr/>
      <dgm:t>
        <a:bodyPr/>
        <a:lstStyle/>
        <a:p>
          <a:endParaRPr lang="en-US"/>
        </a:p>
      </dgm:t>
    </dgm:pt>
    <dgm:pt modelId="{1F21D629-5AC8-4E24-85C1-662C9ED32E01}" type="sibTrans" cxnId="{452F6BA8-907E-4E24-B64D-F9AD1F631B31}">
      <dgm:prSet/>
      <dgm:spPr/>
      <dgm:t>
        <a:bodyPr/>
        <a:lstStyle/>
        <a:p>
          <a:endParaRPr lang="en-US"/>
        </a:p>
      </dgm:t>
    </dgm:pt>
    <dgm:pt modelId="{CCC7C9A6-D87B-4B94-8BE2-CDFC286EA872}">
      <dgm:prSet custRadScaleRad="79492" custRadScaleInc="28033"/>
      <dgm:spPr/>
      <dgm:t>
        <a:bodyPr/>
        <a:lstStyle/>
        <a:p>
          <a:endParaRPr lang="en-US"/>
        </a:p>
      </dgm:t>
    </dgm:pt>
    <dgm:pt modelId="{37032117-173E-44E5-AE7E-15FFF1D0D83F}" type="parTrans" cxnId="{C5A7D63C-BC1E-4FEE-98E9-B23C444FF168}">
      <dgm:prSet/>
      <dgm:spPr/>
      <dgm:t>
        <a:bodyPr/>
        <a:lstStyle/>
        <a:p>
          <a:endParaRPr lang="en-US"/>
        </a:p>
      </dgm:t>
    </dgm:pt>
    <dgm:pt modelId="{D71A61E4-80C7-437F-985C-E22DB9174A07}" type="sibTrans" cxnId="{C5A7D63C-BC1E-4FEE-98E9-B23C444FF168}">
      <dgm:prSet/>
      <dgm:spPr/>
      <dgm:t>
        <a:bodyPr/>
        <a:lstStyle/>
        <a:p>
          <a:endParaRPr lang="en-US"/>
        </a:p>
      </dgm:t>
    </dgm:pt>
    <dgm:pt modelId="{E446624B-D133-4BB2-93AF-D3BCB7E6B887}" type="pres">
      <dgm:prSet presAssocID="{5605D11A-02CA-40D9-AE76-1A5C3DDF358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F15DDC-5C1D-49C4-9CF7-879B30FEFB2B}" type="pres">
      <dgm:prSet presAssocID="{F4E3FD7E-4F1B-4AA3-AF61-975BF8D8F9EA}" presName="centerShape" presStyleLbl="node0" presStyleIdx="0" presStyleCnt="1" custLinFactNeighborX="-12601" custLinFactNeighborY="-22723"/>
      <dgm:spPr/>
      <dgm:t>
        <a:bodyPr/>
        <a:lstStyle/>
        <a:p>
          <a:endParaRPr lang="en-US"/>
        </a:p>
      </dgm:t>
    </dgm:pt>
    <dgm:pt modelId="{00A64E16-01F6-4B4D-8B4D-A2066D658E95}" type="pres">
      <dgm:prSet presAssocID="{344B0F33-DD1D-4736-8489-AC3864D6499A}" presName="parTrans" presStyleLbl="sibTrans2D1" presStyleIdx="0" presStyleCnt="4" custAng="11014895" custLinFactNeighborX="-20338" custLinFactNeighborY="46308"/>
      <dgm:spPr/>
      <dgm:t>
        <a:bodyPr/>
        <a:lstStyle/>
        <a:p>
          <a:endParaRPr lang="en-US"/>
        </a:p>
      </dgm:t>
    </dgm:pt>
    <dgm:pt modelId="{8B359322-83E3-4719-AA46-57BA661A6035}" type="pres">
      <dgm:prSet presAssocID="{344B0F33-DD1D-4736-8489-AC3864D6499A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A0C22B9-78D4-4DD2-9E95-EFC0CBC2B409}" type="pres">
      <dgm:prSet presAssocID="{C0E5B550-8DA7-48C3-B06A-30FEA7BDD0AB}" presName="node" presStyleLbl="node1" presStyleIdx="0" presStyleCnt="4" custScaleX="177204" custScaleY="166543" custRadScaleRad="193434" custRadScaleInc="-136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6BE76-425F-4C10-BD4C-CA938B5A5752}" type="pres">
      <dgm:prSet presAssocID="{4FED1BB7-9C82-49CC-AC36-CCC5845DE4EF}" presName="parTrans" presStyleLbl="sibTrans2D1" presStyleIdx="1" presStyleCnt="4"/>
      <dgm:spPr/>
      <dgm:t>
        <a:bodyPr/>
        <a:lstStyle/>
        <a:p>
          <a:endParaRPr lang="en-US"/>
        </a:p>
      </dgm:t>
    </dgm:pt>
    <dgm:pt modelId="{9666465B-423A-4439-B73B-5DB12013FA79}" type="pres">
      <dgm:prSet presAssocID="{4FED1BB7-9C82-49CC-AC36-CCC5845DE4E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CB772D58-7852-4E7B-A084-A36704642A34}" type="pres">
      <dgm:prSet presAssocID="{F343DDD4-1CEF-4231-9955-3E88C4669BEB}" presName="node" presStyleLbl="node1" presStyleIdx="1" presStyleCnt="4" custRadScaleRad="95246" custRadScaleInc="15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ED38D6-3ED4-4BD1-A648-84F994EBAE15}" type="pres">
      <dgm:prSet presAssocID="{99CD0642-0966-4A97-86B7-94962DFFC10E}" presName="parTrans" presStyleLbl="sibTrans2D1" presStyleIdx="2" presStyleCnt="4" custAng="8713070" custFlipHor="1" custScaleX="52247" custLinFactY="100000" custLinFactNeighborX="37681" custLinFactNeighborY="185399"/>
      <dgm:spPr/>
      <dgm:t>
        <a:bodyPr/>
        <a:lstStyle/>
        <a:p>
          <a:endParaRPr lang="en-US"/>
        </a:p>
      </dgm:t>
    </dgm:pt>
    <dgm:pt modelId="{7C19CF16-FEA6-4326-B7FC-0F7DDD76EB2E}" type="pres">
      <dgm:prSet presAssocID="{99CD0642-0966-4A97-86B7-94962DFFC10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BDEC779-55B5-4F4B-842C-1C53F8FD131C}" type="pres">
      <dgm:prSet presAssocID="{EC091CA1-321F-471A-A2C8-EFC4B3602450}" presName="node" presStyleLbl="node1" presStyleIdx="2" presStyleCnt="4" custRadScaleRad="191121" custRadScaleInc="-1380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6F3ED-8066-45EC-8658-45179D6813C8}" type="pres">
      <dgm:prSet presAssocID="{9414CCCD-9174-427E-B269-9C5E60A8FD30}" presName="parTrans" presStyleLbl="sibTrans2D1" presStyleIdx="3" presStyleCnt="4" custAng="21481790" custScaleX="108419" custLinFactNeighborX="-24019" custLinFactNeighborY="8342"/>
      <dgm:spPr/>
      <dgm:t>
        <a:bodyPr/>
        <a:lstStyle/>
        <a:p>
          <a:endParaRPr lang="en-US"/>
        </a:p>
      </dgm:t>
    </dgm:pt>
    <dgm:pt modelId="{BABA5B28-3FD3-438A-9EA4-605AF04AF654}" type="pres">
      <dgm:prSet presAssocID="{9414CCCD-9174-427E-B269-9C5E60A8FD30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8B07B3E-7F39-476F-9AAB-74E3D8A1F0EF}" type="pres">
      <dgm:prSet presAssocID="{BD5AA833-F585-4144-B130-B6DABFA9F433}" presName="node" presStyleLbl="node1" presStyleIdx="3" presStyleCnt="4" custRadScaleRad="109512" custRadScaleInc="-1215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6EC73D-4C0A-469A-B8FF-918896A10D74}" type="presOf" srcId="{99CD0642-0966-4A97-86B7-94962DFFC10E}" destId="{7C19CF16-FEA6-4326-B7FC-0F7DDD76EB2E}" srcOrd="1" destOrd="0" presId="urn:microsoft.com/office/officeart/2005/8/layout/radial5"/>
    <dgm:cxn modelId="{DB292532-7539-4746-B21F-519E16447057}" type="presOf" srcId="{344B0F33-DD1D-4736-8489-AC3864D6499A}" destId="{8B359322-83E3-4719-AA46-57BA661A6035}" srcOrd="1" destOrd="0" presId="urn:microsoft.com/office/officeart/2005/8/layout/radial5"/>
    <dgm:cxn modelId="{3F7C9582-A1C7-4B3E-9489-7D53993DBE2F}" type="presOf" srcId="{F4E3FD7E-4F1B-4AA3-AF61-975BF8D8F9EA}" destId="{A0F15DDC-5C1D-49C4-9CF7-879B30FEFB2B}" srcOrd="0" destOrd="0" presId="urn:microsoft.com/office/officeart/2005/8/layout/radial5"/>
    <dgm:cxn modelId="{81CE3094-81B1-4ED5-8B1A-83AAA8124261}" srcId="{F4E3FD7E-4F1B-4AA3-AF61-975BF8D8F9EA}" destId="{F343DDD4-1CEF-4231-9955-3E88C4669BEB}" srcOrd="1" destOrd="0" parTransId="{4FED1BB7-9C82-49CC-AC36-CCC5845DE4EF}" sibTransId="{5B6F1E20-BC73-4231-A20B-C93494493C43}"/>
    <dgm:cxn modelId="{D9C7705F-89A8-4171-A007-07ACA45F2722}" type="presOf" srcId="{99CD0642-0966-4A97-86B7-94962DFFC10E}" destId="{48ED38D6-3ED4-4BD1-A648-84F994EBAE15}" srcOrd="0" destOrd="0" presId="urn:microsoft.com/office/officeart/2005/8/layout/radial5"/>
    <dgm:cxn modelId="{1D5CAB4E-77C9-4407-B8A3-6E97C6B26C61}" type="presOf" srcId="{4FED1BB7-9C82-49CC-AC36-CCC5845DE4EF}" destId="{4BA6BE76-425F-4C10-BD4C-CA938B5A5752}" srcOrd="0" destOrd="0" presId="urn:microsoft.com/office/officeart/2005/8/layout/radial5"/>
    <dgm:cxn modelId="{01C3E668-9D42-4314-BEDD-21E0A9250D13}" type="presOf" srcId="{F343DDD4-1CEF-4231-9955-3E88C4669BEB}" destId="{CB772D58-7852-4E7B-A084-A36704642A34}" srcOrd="0" destOrd="0" presId="urn:microsoft.com/office/officeart/2005/8/layout/radial5"/>
    <dgm:cxn modelId="{FEFE6F53-FB5F-4A7F-A16E-14DE13794957}" type="presOf" srcId="{344B0F33-DD1D-4736-8489-AC3864D6499A}" destId="{00A64E16-01F6-4B4D-8B4D-A2066D658E95}" srcOrd="0" destOrd="0" presId="urn:microsoft.com/office/officeart/2005/8/layout/radial5"/>
    <dgm:cxn modelId="{9A690174-5AA4-42A3-918B-4A2D6617A172}" type="presOf" srcId="{BD5AA833-F585-4144-B130-B6DABFA9F433}" destId="{38B07B3E-7F39-476F-9AAB-74E3D8A1F0EF}" srcOrd="0" destOrd="0" presId="urn:microsoft.com/office/officeart/2005/8/layout/radial5"/>
    <dgm:cxn modelId="{3E6D2D3C-F08E-4915-AB0B-65D8121F129C}" srcId="{5605D11A-02CA-40D9-AE76-1A5C3DDF3583}" destId="{B7A528D4-4E92-41EF-8826-BE474CCAA420}" srcOrd="2" destOrd="0" parTransId="{F202B543-7A1A-46FE-A093-20DAB0419C0F}" sibTransId="{CC9150F5-0FB7-4108-9C7D-5F11B1A25750}"/>
    <dgm:cxn modelId="{C5A7D63C-BC1E-4FEE-98E9-B23C444FF168}" srcId="{5605D11A-02CA-40D9-AE76-1A5C3DDF3583}" destId="{CCC7C9A6-D87B-4B94-8BE2-CDFC286EA872}" srcOrd="4" destOrd="0" parTransId="{37032117-173E-44E5-AE7E-15FFF1D0D83F}" sibTransId="{D71A61E4-80C7-437F-985C-E22DB9174A07}"/>
    <dgm:cxn modelId="{F8F464F6-A360-4264-BDF7-85A6E9D0FDFB}" type="presOf" srcId="{5605D11A-02CA-40D9-AE76-1A5C3DDF3583}" destId="{E446624B-D133-4BB2-93AF-D3BCB7E6B887}" srcOrd="0" destOrd="0" presId="urn:microsoft.com/office/officeart/2005/8/layout/radial5"/>
    <dgm:cxn modelId="{09155E3D-C1C1-4FA7-A0E6-9A6E6299E77C}" srcId="{5605D11A-02CA-40D9-AE76-1A5C3DDF3583}" destId="{F4E3FD7E-4F1B-4AA3-AF61-975BF8D8F9EA}" srcOrd="0" destOrd="0" parTransId="{DF268B66-AC6E-43E9-9FB0-18D49CCDDB50}" sibTransId="{9D8DCB74-4A08-48D0-A64F-BA9A583DB6BE}"/>
    <dgm:cxn modelId="{ADAFB938-D564-4B62-9443-2226F24D07CF}" srcId="{5605D11A-02CA-40D9-AE76-1A5C3DDF3583}" destId="{AB23003F-E17B-46E3-8ACB-711DC07ADB34}" srcOrd="1" destOrd="0" parTransId="{77941C59-B491-4E05-9F57-A79C4FFB4BE0}" sibTransId="{7F936E54-BA57-4510-BE53-1B574D909C9E}"/>
    <dgm:cxn modelId="{D4BDFCEE-B102-41B5-8F76-B1F97E41756B}" srcId="{F4E3FD7E-4F1B-4AA3-AF61-975BF8D8F9EA}" destId="{C0E5B550-8DA7-48C3-B06A-30FEA7BDD0AB}" srcOrd="0" destOrd="0" parTransId="{344B0F33-DD1D-4736-8489-AC3864D6499A}" sibTransId="{A46A2150-A420-4B16-A680-B5497621F1DC}"/>
    <dgm:cxn modelId="{18D1502E-A06E-4366-A4CE-B62780F1CA67}" type="presOf" srcId="{C0E5B550-8DA7-48C3-B06A-30FEA7BDD0AB}" destId="{2A0C22B9-78D4-4DD2-9E95-EFC0CBC2B409}" srcOrd="0" destOrd="0" presId="urn:microsoft.com/office/officeart/2005/8/layout/radial5"/>
    <dgm:cxn modelId="{1AC1AB7D-5AFC-4A65-9FCE-AE38096B6CBD}" type="presOf" srcId="{9414CCCD-9174-427E-B269-9C5E60A8FD30}" destId="{F506F3ED-8066-45EC-8658-45179D6813C8}" srcOrd="0" destOrd="0" presId="urn:microsoft.com/office/officeart/2005/8/layout/radial5"/>
    <dgm:cxn modelId="{7F2401F8-5946-40B4-A01C-C23885D67DB5}" type="presOf" srcId="{4FED1BB7-9C82-49CC-AC36-CCC5845DE4EF}" destId="{9666465B-423A-4439-B73B-5DB12013FA79}" srcOrd="1" destOrd="0" presId="urn:microsoft.com/office/officeart/2005/8/layout/radial5"/>
    <dgm:cxn modelId="{72EE6EF9-9388-40D6-8858-5F8887BFF2CD}" type="presOf" srcId="{9414CCCD-9174-427E-B269-9C5E60A8FD30}" destId="{BABA5B28-3FD3-438A-9EA4-605AF04AF654}" srcOrd="1" destOrd="0" presId="urn:microsoft.com/office/officeart/2005/8/layout/radial5"/>
    <dgm:cxn modelId="{452F6BA8-907E-4E24-B64D-F9AD1F631B31}" srcId="{5605D11A-02CA-40D9-AE76-1A5C3DDF3583}" destId="{3045AB2D-C3A2-45F4-92BB-C1082F8581F6}" srcOrd="3" destOrd="0" parTransId="{4E820A92-AC9B-4123-ACB8-917FA8FE9E5E}" sibTransId="{1F21D629-5AC8-4E24-85C1-662C9ED32E01}"/>
    <dgm:cxn modelId="{4F7370C2-D1C5-4754-A4B7-9FD726E7B42E}" srcId="{F4E3FD7E-4F1B-4AA3-AF61-975BF8D8F9EA}" destId="{BD5AA833-F585-4144-B130-B6DABFA9F433}" srcOrd="3" destOrd="0" parTransId="{9414CCCD-9174-427E-B269-9C5E60A8FD30}" sibTransId="{95654567-2A85-4EE2-9565-D60F9EBFE6CF}"/>
    <dgm:cxn modelId="{4C26B771-15DB-4069-BBF3-1E7913FA61D4}" type="presOf" srcId="{EC091CA1-321F-471A-A2C8-EFC4B3602450}" destId="{1BDEC779-55B5-4F4B-842C-1C53F8FD131C}" srcOrd="0" destOrd="0" presId="urn:microsoft.com/office/officeart/2005/8/layout/radial5"/>
    <dgm:cxn modelId="{217C788D-BCF7-4165-A4CF-45AC3AA680CF}" srcId="{F4E3FD7E-4F1B-4AA3-AF61-975BF8D8F9EA}" destId="{EC091CA1-321F-471A-A2C8-EFC4B3602450}" srcOrd="2" destOrd="0" parTransId="{99CD0642-0966-4A97-86B7-94962DFFC10E}" sibTransId="{9B51A0E3-B38B-4DBB-8F44-D4331A7B3556}"/>
    <dgm:cxn modelId="{46BB20E6-04F3-4E83-BBE1-74FFBDB1E1C7}" type="presParOf" srcId="{E446624B-D133-4BB2-93AF-D3BCB7E6B887}" destId="{A0F15DDC-5C1D-49C4-9CF7-879B30FEFB2B}" srcOrd="0" destOrd="0" presId="urn:microsoft.com/office/officeart/2005/8/layout/radial5"/>
    <dgm:cxn modelId="{101811F5-444E-42D7-AEE4-6AC4C4DBA2BA}" type="presParOf" srcId="{E446624B-D133-4BB2-93AF-D3BCB7E6B887}" destId="{00A64E16-01F6-4B4D-8B4D-A2066D658E95}" srcOrd="1" destOrd="0" presId="urn:microsoft.com/office/officeart/2005/8/layout/radial5"/>
    <dgm:cxn modelId="{9C87483B-EEA3-4C96-8AC6-595F7CC33AAF}" type="presParOf" srcId="{00A64E16-01F6-4B4D-8B4D-A2066D658E95}" destId="{8B359322-83E3-4719-AA46-57BA661A6035}" srcOrd="0" destOrd="0" presId="urn:microsoft.com/office/officeart/2005/8/layout/radial5"/>
    <dgm:cxn modelId="{CA33D520-9453-4F6A-B984-6A8E99A99302}" type="presParOf" srcId="{E446624B-D133-4BB2-93AF-D3BCB7E6B887}" destId="{2A0C22B9-78D4-4DD2-9E95-EFC0CBC2B409}" srcOrd="2" destOrd="0" presId="urn:microsoft.com/office/officeart/2005/8/layout/radial5"/>
    <dgm:cxn modelId="{8204DC0C-0E82-4D0B-B853-E007B645CFBF}" type="presParOf" srcId="{E446624B-D133-4BB2-93AF-D3BCB7E6B887}" destId="{4BA6BE76-425F-4C10-BD4C-CA938B5A5752}" srcOrd="3" destOrd="0" presId="urn:microsoft.com/office/officeart/2005/8/layout/radial5"/>
    <dgm:cxn modelId="{C7DB4C08-8552-4D52-B3C2-7602CC62B5BF}" type="presParOf" srcId="{4BA6BE76-425F-4C10-BD4C-CA938B5A5752}" destId="{9666465B-423A-4439-B73B-5DB12013FA79}" srcOrd="0" destOrd="0" presId="urn:microsoft.com/office/officeart/2005/8/layout/radial5"/>
    <dgm:cxn modelId="{CA85699B-0AD0-4606-9E9B-553BE80CA6DC}" type="presParOf" srcId="{E446624B-D133-4BB2-93AF-D3BCB7E6B887}" destId="{CB772D58-7852-4E7B-A084-A36704642A34}" srcOrd="4" destOrd="0" presId="urn:microsoft.com/office/officeart/2005/8/layout/radial5"/>
    <dgm:cxn modelId="{27573572-5AC7-4256-9462-5ED57B750D8C}" type="presParOf" srcId="{E446624B-D133-4BB2-93AF-D3BCB7E6B887}" destId="{48ED38D6-3ED4-4BD1-A648-84F994EBAE15}" srcOrd="5" destOrd="0" presId="urn:microsoft.com/office/officeart/2005/8/layout/radial5"/>
    <dgm:cxn modelId="{AF727292-E60A-4E3C-8B36-0856F2CAC254}" type="presParOf" srcId="{48ED38D6-3ED4-4BD1-A648-84F994EBAE15}" destId="{7C19CF16-FEA6-4326-B7FC-0F7DDD76EB2E}" srcOrd="0" destOrd="0" presId="urn:microsoft.com/office/officeart/2005/8/layout/radial5"/>
    <dgm:cxn modelId="{F23CC348-9305-4AEF-BACA-BE37D717374B}" type="presParOf" srcId="{E446624B-D133-4BB2-93AF-D3BCB7E6B887}" destId="{1BDEC779-55B5-4F4B-842C-1C53F8FD131C}" srcOrd="6" destOrd="0" presId="urn:microsoft.com/office/officeart/2005/8/layout/radial5"/>
    <dgm:cxn modelId="{7B77DA18-41D4-4FE6-8648-2C2F21D72A36}" type="presParOf" srcId="{E446624B-D133-4BB2-93AF-D3BCB7E6B887}" destId="{F506F3ED-8066-45EC-8658-45179D6813C8}" srcOrd="7" destOrd="0" presId="urn:microsoft.com/office/officeart/2005/8/layout/radial5"/>
    <dgm:cxn modelId="{470C0A9A-27FE-4329-91D4-A1F2BEB0578E}" type="presParOf" srcId="{F506F3ED-8066-45EC-8658-45179D6813C8}" destId="{BABA5B28-3FD3-438A-9EA4-605AF04AF654}" srcOrd="0" destOrd="0" presId="urn:microsoft.com/office/officeart/2005/8/layout/radial5"/>
    <dgm:cxn modelId="{670958AD-78CA-4AFF-BFEB-2FEF70F99437}" type="presParOf" srcId="{E446624B-D133-4BB2-93AF-D3BCB7E6B887}" destId="{38B07B3E-7F39-476F-9AAB-74E3D8A1F0E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15DDC-5C1D-49C4-9CF7-879B30FEFB2B}">
      <dsp:nvSpPr>
        <dsp:cNvPr id="0" name=""/>
        <dsp:cNvSpPr/>
      </dsp:nvSpPr>
      <dsp:spPr>
        <a:xfrm>
          <a:off x="3200402" y="1905003"/>
          <a:ext cx="2285994" cy="2041690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rgbClr val="FF0000"/>
              </a:solidFill>
            </a:rPr>
            <a:t>Matter</a:t>
          </a:r>
          <a:endParaRPr lang="en-US" sz="4000" b="1" kern="1200" dirty="0">
            <a:solidFill>
              <a:srgbClr val="FF0000"/>
            </a:solidFill>
          </a:endParaRPr>
        </a:p>
      </dsp:txBody>
      <dsp:txXfrm>
        <a:off x="3535178" y="2204002"/>
        <a:ext cx="1616442" cy="1443692"/>
      </dsp:txXfrm>
    </dsp:sp>
    <dsp:sp modelId="{613B853A-6582-4247-ACB3-295EF54861E3}">
      <dsp:nvSpPr>
        <dsp:cNvPr id="0" name=""/>
        <dsp:cNvSpPr/>
      </dsp:nvSpPr>
      <dsp:spPr>
        <a:xfrm rot="16200000">
          <a:off x="4247183" y="1467159"/>
          <a:ext cx="192433" cy="52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4276048" y="1600724"/>
        <a:ext cx="134703" cy="314098"/>
      </dsp:txXfrm>
    </dsp:sp>
    <dsp:sp modelId="{026EC5D2-C0B0-4BAB-8AC2-A399D1CA57AA}">
      <dsp:nvSpPr>
        <dsp:cNvPr id="0" name=""/>
        <dsp:cNvSpPr/>
      </dsp:nvSpPr>
      <dsp:spPr>
        <a:xfrm>
          <a:off x="3573549" y="2219"/>
          <a:ext cx="1539701" cy="1539701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</a:rPr>
            <a:t>Is Investigated Systematically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</a:rPr>
            <a:t>(Unit 1)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3799033" y="227703"/>
        <a:ext cx="1088733" cy="1088733"/>
      </dsp:txXfrm>
    </dsp:sp>
    <dsp:sp modelId="{00A64E16-01F6-4B4D-8B4D-A2066D658E95}">
      <dsp:nvSpPr>
        <dsp:cNvPr id="0" name=""/>
        <dsp:cNvSpPr/>
      </dsp:nvSpPr>
      <dsp:spPr>
        <a:xfrm rot="20402604">
          <a:off x="5521558" y="2176141"/>
          <a:ext cx="331326" cy="52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524542" y="2297804"/>
        <a:ext cx="231928" cy="314098"/>
      </dsp:txXfrm>
    </dsp:sp>
    <dsp:sp modelId="{2A0C22B9-78D4-4DD2-9E95-EFC0CBC2B409}">
      <dsp:nvSpPr>
        <dsp:cNvPr id="0" name=""/>
        <dsp:cNvSpPr/>
      </dsp:nvSpPr>
      <dsp:spPr>
        <a:xfrm>
          <a:off x="5943609" y="1295399"/>
          <a:ext cx="1539701" cy="1539701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</a:rPr>
            <a:t>Can be converted to Energy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</a:rPr>
            <a:t>(E = mc</a:t>
          </a:r>
          <a:r>
            <a:rPr lang="en-US" sz="1400" b="1" kern="1200" baseline="30000" dirty="0" smtClean="0">
              <a:solidFill>
                <a:srgbClr val="FF0000"/>
              </a:solidFill>
            </a:rPr>
            <a:t>2</a:t>
          </a:r>
          <a:r>
            <a:rPr lang="en-US" sz="1400" b="1" kern="1200" dirty="0" smtClean="0">
              <a:solidFill>
                <a:srgbClr val="FF0000"/>
              </a:solidFill>
            </a:rPr>
            <a:t>)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6169093" y="1520883"/>
        <a:ext cx="1088733" cy="1088733"/>
      </dsp:txXfrm>
    </dsp:sp>
    <dsp:sp modelId="{4BA6BE76-425F-4C10-BD4C-CA938B5A5752}">
      <dsp:nvSpPr>
        <dsp:cNvPr id="0" name=""/>
        <dsp:cNvSpPr/>
      </dsp:nvSpPr>
      <dsp:spPr>
        <a:xfrm rot="2746267">
          <a:off x="5135086" y="3632455"/>
          <a:ext cx="301897" cy="52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148783" y="3704706"/>
        <a:ext cx="211328" cy="314098"/>
      </dsp:txXfrm>
    </dsp:sp>
    <dsp:sp modelId="{CB772D58-7852-4E7B-A084-A36704642A34}">
      <dsp:nvSpPr>
        <dsp:cNvPr id="0" name=""/>
        <dsp:cNvSpPr/>
      </dsp:nvSpPr>
      <dsp:spPr>
        <a:xfrm>
          <a:off x="5257797" y="3886202"/>
          <a:ext cx="1539701" cy="153970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</a:rPr>
            <a:t>Can Possess Energy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5483281" y="4111686"/>
        <a:ext cx="1088733" cy="1088733"/>
      </dsp:txXfrm>
    </dsp:sp>
    <dsp:sp modelId="{48ED38D6-3ED4-4BD1-A648-84F994EBAE15}">
      <dsp:nvSpPr>
        <dsp:cNvPr id="0" name=""/>
        <dsp:cNvSpPr/>
      </dsp:nvSpPr>
      <dsp:spPr>
        <a:xfrm rot="7957440">
          <a:off x="3315075" y="3634659"/>
          <a:ext cx="270197" cy="52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3383050" y="3709537"/>
        <a:ext cx="189138" cy="314098"/>
      </dsp:txXfrm>
    </dsp:sp>
    <dsp:sp modelId="{1BDEC779-55B5-4F4B-842C-1C53F8FD131C}">
      <dsp:nvSpPr>
        <dsp:cNvPr id="0" name=""/>
        <dsp:cNvSpPr/>
      </dsp:nvSpPr>
      <dsp:spPr>
        <a:xfrm>
          <a:off x="1981197" y="3886212"/>
          <a:ext cx="1539701" cy="1539701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rgbClr val="FF0000"/>
              </a:solidFill>
            </a:rPr>
            <a:t>Can be Classified 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2206681" y="4111696"/>
        <a:ext cx="1088733" cy="1088733"/>
      </dsp:txXfrm>
    </dsp:sp>
    <dsp:sp modelId="{F506F3ED-8066-45EC-8658-45179D6813C8}">
      <dsp:nvSpPr>
        <dsp:cNvPr id="0" name=""/>
        <dsp:cNvSpPr/>
      </dsp:nvSpPr>
      <dsp:spPr>
        <a:xfrm rot="12004740">
          <a:off x="2845632" y="2175761"/>
          <a:ext cx="323607" cy="52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939764" y="2297126"/>
        <a:ext cx="226525" cy="314098"/>
      </dsp:txXfrm>
    </dsp:sp>
    <dsp:sp modelId="{38B07B3E-7F39-476F-9AAB-74E3D8A1F0EF}">
      <dsp:nvSpPr>
        <dsp:cNvPr id="0" name=""/>
        <dsp:cNvSpPr/>
      </dsp:nvSpPr>
      <dsp:spPr>
        <a:xfrm>
          <a:off x="1219189" y="1295403"/>
          <a:ext cx="1539701" cy="1539701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</a:rPr>
            <a:t>Can be Measured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</a:rPr>
            <a:t>(Unit 2) 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1444673" y="1520887"/>
        <a:ext cx="1088733" cy="10887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15DDC-5C1D-49C4-9CF7-879B30FEFB2B}">
      <dsp:nvSpPr>
        <dsp:cNvPr id="0" name=""/>
        <dsp:cNvSpPr/>
      </dsp:nvSpPr>
      <dsp:spPr>
        <a:xfrm>
          <a:off x="3124181" y="1333500"/>
          <a:ext cx="1429419" cy="1429419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FF0000"/>
              </a:solidFill>
            </a:rPr>
            <a:t>Matter Can Posses Energy</a:t>
          </a:r>
          <a:endParaRPr lang="en-US" sz="1700" b="1" kern="1200" dirty="0">
            <a:solidFill>
              <a:srgbClr val="FF0000"/>
            </a:solidFill>
          </a:endParaRPr>
        </a:p>
      </dsp:txBody>
      <dsp:txXfrm>
        <a:off x="3333515" y="1542834"/>
        <a:ext cx="1010751" cy="1010751"/>
      </dsp:txXfrm>
    </dsp:sp>
    <dsp:sp modelId="{00A64E16-01F6-4B4D-8B4D-A2066D658E95}">
      <dsp:nvSpPr>
        <dsp:cNvPr id="0" name=""/>
        <dsp:cNvSpPr/>
      </dsp:nvSpPr>
      <dsp:spPr>
        <a:xfrm rot="1423194">
          <a:off x="2531448" y="1655877"/>
          <a:ext cx="407305" cy="486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536609" y="1728500"/>
        <a:ext cx="285114" cy="291602"/>
      </dsp:txXfrm>
    </dsp:sp>
    <dsp:sp modelId="{2A0C22B9-78D4-4DD2-9E95-EFC0CBC2B409}">
      <dsp:nvSpPr>
        <dsp:cNvPr id="0" name=""/>
        <dsp:cNvSpPr/>
      </dsp:nvSpPr>
      <dsp:spPr>
        <a:xfrm>
          <a:off x="0" y="-85403"/>
          <a:ext cx="2532988" cy="2380598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0000"/>
              </a:solidFill>
            </a:rPr>
            <a:t>Matter</a:t>
          </a:r>
          <a:endParaRPr lang="en-US" sz="1300" b="1" kern="1200" dirty="0">
            <a:solidFill>
              <a:srgbClr val="FF0000"/>
            </a:solidFill>
          </a:endParaRPr>
        </a:p>
      </dsp:txBody>
      <dsp:txXfrm>
        <a:off x="370948" y="263228"/>
        <a:ext cx="1791092" cy="1683336"/>
      </dsp:txXfrm>
    </dsp:sp>
    <dsp:sp modelId="{4BA6BE76-425F-4C10-BD4C-CA938B5A5752}">
      <dsp:nvSpPr>
        <dsp:cNvPr id="0" name=""/>
        <dsp:cNvSpPr/>
      </dsp:nvSpPr>
      <dsp:spPr>
        <a:xfrm rot="3931009">
          <a:off x="4038277" y="3123278"/>
          <a:ext cx="801650" cy="486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080966" y="3154132"/>
        <a:ext cx="655849" cy="291602"/>
      </dsp:txXfrm>
    </dsp:sp>
    <dsp:sp modelId="{CB772D58-7852-4E7B-A084-A36704642A34}">
      <dsp:nvSpPr>
        <dsp:cNvPr id="0" name=""/>
        <dsp:cNvSpPr/>
      </dsp:nvSpPr>
      <dsp:spPr>
        <a:xfrm>
          <a:off x="4343409" y="4010935"/>
          <a:ext cx="1429419" cy="1429419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0000"/>
              </a:solidFill>
            </a:rPr>
            <a:t>Energy Affects the States of Matter </a:t>
          </a:r>
          <a:endParaRPr lang="en-US" sz="1300" b="1" kern="1200" dirty="0">
            <a:solidFill>
              <a:srgbClr val="FF0000"/>
            </a:solidFill>
          </a:endParaRPr>
        </a:p>
      </dsp:txBody>
      <dsp:txXfrm>
        <a:off x="4552743" y="4220269"/>
        <a:ext cx="1010751" cy="1010751"/>
      </dsp:txXfrm>
    </dsp:sp>
    <dsp:sp modelId="{48ED38D6-3ED4-4BD1-A648-84F994EBAE15}">
      <dsp:nvSpPr>
        <dsp:cNvPr id="0" name=""/>
        <dsp:cNvSpPr/>
      </dsp:nvSpPr>
      <dsp:spPr>
        <a:xfrm>
          <a:off x="5994867" y="4380627"/>
          <a:ext cx="1061514" cy="5992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994867" y="4500467"/>
        <a:ext cx="881753" cy="359522"/>
      </dsp:txXfrm>
    </dsp:sp>
    <dsp:sp modelId="{1BDEC779-55B5-4F4B-842C-1C53F8FD131C}">
      <dsp:nvSpPr>
        <dsp:cNvPr id="0" name=""/>
        <dsp:cNvSpPr/>
      </dsp:nvSpPr>
      <dsp:spPr>
        <a:xfrm>
          <a:off x="7133888" y="4041790"/>
          <a:ext cx="1429419" cy="142941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accent4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0000"/>
              </a:solidFill>
            </a:rPr>
            <a:t>Changes in Temperature and Pressure create phase changes</a:t>
          </a:r>
          <a:endParaRPr lang="en-US" sz="1300" b="1" kern="1200" dirty="0">
            <a:solidFill>
              <a:srgbClr val="FF0000"/>
            </a:solidFill>
          </a:endParaRPr>
        </a:p>
      </dsp:txBody>
      <dsp:txXfrm>
        <a:off x="7343222" y="4251124"/>
        <a:ext cx="1010751" cy="1010751"/>
      </dsp:txXfrm>
    </dsp:sp>
    <dsp:sp modelId="{F506F3ED-8066-45EC-8658-45179D6813C8}">
      <dsp:nvSpPr>
        <dsp:cNvPr id="0" name=""/>
        <dsp:cNvSpPr/>
      </dsp:nvSpPr>
      <dsp:spPr>
        <a:xfrm rot="6234955">
          <a:off x="2901933" y="3164933"/>
          <a:ext cx="778232" cy="486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992366" y="3191372"/>
        <a:ext cx="632431" cy="291602"/>
      </dsp:txXfrm>
    </dsp:sp>
    <dsp:sp modelId="{38B07B3E-7F39-476F-9AAB-74E3D8A1F0EF}">
      <dsp:nvSpPr>
        <dsp:cNvPr id="0" name=""/>
        <dsp:cNvSpPr/>
      </dsp:nvSpPr>
      <dsp:spPr>
        <a:xfrm>
          <a:off x="2362194" y="4010943"/>
          <a:ext cx="1429419" cy="142941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accent4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0000"/>
              </a:solidFill>
            </a:rPr>
            <a:t>Entropy of Matter is Influence by Energy</a:t>
          </a:r>
          <a:endParaRPr lang="en-US" sz="1300" b="1" kern="1200" dirty="0">
            <a:solidFill>
              <a:srgbClr val="FF0000"/>
            </a:solidFill>
          </a:endParaRPr>
        </a:p>
      </dsp:txBody>
      <dsp:txXfrm>
        <a:off x="2571528" y="4220277"/>
        <a:ext cx="1010751" cy="1010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15DDC-5C1D-49C4-9CF7-879B30FEFB2B}">
      <dsp:nvSpPr>
        <dsp:cNvPr id="0" name=""/>
        <dsp:cNvSpPr/>
      </dsp:nvSpPr>
      <dsp:spPr>
        <a:xfrm>
          <a:off x="3124181" y="1333500"/>
          <a:ext cx="1429419" cy="1429419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FF0000"/>
              </a:solidFill>
            </a:rPr>
            <a:t>Matter Can Posses Energy</a:t>
          </a:r>
          <a:endParaRPr lang="en-US" sz="1700" b="1" kern="1200" dirty="0">
            <a:solidFill>
              <a:srgbClr val="FF0000"/>
            </a:solidFill>
          </a:endParaRPr>
        </a:p>
      </dsp:txBody>
      <dsp:txXfrm>
        <a:off x="3333515" y="1542834"/>
        <a:ext cx="1010751" cy="1010751"/>
      </dsp:txXfrm>
    </dsp:sp>
    <dsp:sp modelId="{00A64E16-01F6-4B4D-8B4D-A2066D658E95}">
      <dsp:nvSpPr>
        <dsp:cNvPr id="0" name=""/>
        <dsp:cNvSpPr/>
      </dsp:nvSpPr>
      <dsp:spPr>
        <a:xfrm rot="1423194">
          <a:off x="2531448" y="1655877"/>
          <a:ext cx="407305" cy="486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536609" y="1728500"/>
        <a:ext cx="285114" cy="291602"/>
      </dsp:txXfrm>
    </dsp:sp>
    <dsp:sp modelId="{2A0C22B9-78D4-4DD2-9E95-EFC0CBC2B409}">
      <dsp:nvSpPr>
        <dsp:cNvPr id="0" name=""/>
        <dsp:cNvSpPr/>
      </dsp:nvSpPr>
      <dsp:spPr>
        <a:xfrm>
          <a:off x="0" y="-85403"/>
          <a:ext cx="2532988" cy="2380598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0000"/>
              </a:solidFill>
            </a:rPr>
            <a:t>Matter</a:t>
          </a:r>
          <a:endParaRPr lang="en-US" sz="1300" b="1" kern="1200" dirty="0">
            <a:solidFill>
              <a:srgbClr val="FF0000"/>
            </a:solidFill>
          </a:endParaRPr>
        </a:p>
      </dsp:txBody>
      <dsp:txXfrm>
        <a:off x="370948" y="263228"/>
        <a:ext cx="1791092" cy="1683336"/>
      </dsp:txXfrm>
    </dsp:sp>
    <dsp:sp modelId="{4BA6BE76-425F-4C10-BD4C-CA938B5A5752}">
      <dsp:nvSpPr>
        <dsp:cNvPr id="0" name=""/>
        <dsp:cNvSpPr/>
      </dsp:nvSpPr>
      <dsp:spPr>
        <a:xfrm rot="3931009">
          <a:off x="4038277" y="3123278"/>
          <a:ext cx="801650" cy="486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080966" y="3154132"/>
        <a:ext cx="655849" cy="291602"/>
      </dsp:txXfrm>
    </dsp:sp>
    <dsp:sp modelId="{CB772D58-7852-4E7B-A084-A36704642A34}">
      <dsp:nvSpPr>
        <dsp:cNvPr id="0" name=""/>
        <dsp:cNvSpPr/>
      </dsp:nvSpPr>
      <dsp:spPr>
        <a:xfrm>
          <a:off x="4343409" y="4010935"/>
          <a:ext cx="1429419" cy="142941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7030A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0000"/>
              </a:solidFill>
            </a:rPr>
            <a:t>Energy Affects the States of Matter </a:t>
          </a:r>
          <a:endParaRPr lang="en-US" sz="1300" b="1" kern="1200" dirty="0">
            <a:solidFill>
              <a:srgbClr val="FF0000"/>
            </a:solidFill>
          </a:endParaRPr>
        </a:p>
      </dsp:txBody>
      <dsp:txXfrm>
        <a:off x="4552743" y="4220269"/>
        <a:ext cx="1010751" cy="1010751"/>
      </dsp:txXfrm>
    </dsp:sp>
    <dsp:sp modelId="{48ED38D6-3ED4-4BD1-A648-84F994EBAE15}">
      <dsp:nvSpPr>
        <dsp:cNvPr id="0" name=""/>
        <dsp:cNvSpPr/>
      </dsp:nvSpPr>
      <dsp:spPr>
        <a:xfrm rot="10800000" flipH="1">
          <a:off x="5943597" y="4513601"/>
          <a:ext cx="914416" cy="486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943597" y="4610801"/>
        <a:ext cx="768615" cy="291602"/>
      </dsp:txXfrm>
    </dsp:sp>
    <dsp:sp modelId="{1BDEC779-55B5-4F4B-842C-1C53F8FD131C}">
      <dsp:nvSpPr>
        <dsp:cNvPr id="0" name=""/>
        <dsp:cNvSpPr/>
      </dsp:nvSpPr>
      <dsp:spPr>
        <a:xfrm>
          <a:off x="7010407" y="4032705"/>
          <a:ext cx="1429419" cy="1429419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0000"/>
              </a:solidFill>
            </a:rPr>
            <a:t>Changes in Temperature and Pressure create phase changes</a:t>
          </a:r>
          <a:endParaRPr lang="en-US" sz="1300" b="1" kern="1200" dirty="0">
            <a:solidFill>
              <a:srgbClr val="FF0000"/>
            </a:solidFill>
          </a:endParaRPr>
        </a:p>
      </dsp:txBody>
      <dsp:txXfrm>
        <a:off x="7219741" y="4242039"/>
        <a:ext cx="1010751" cy="1010751"/>
      </dsp:txXfrm>
    </dsp:sp>
    <dsp:sp modelId="{F506F3ED-8066-45EC-8658-45179D6813C8}">
      <dsp:nvSpPr>
        <dsp:cNvPr id="0" name=""/>
        <dsp:cNvSpPr/>
      </dsp:nvSpPr>
      <dsp:spPr>
        <a:xfrm rot="6234955">
          <a:off x="2901933" y="3164933"/>
          <a:ext cx="778232" cy="486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992366" y="3191372"/>
        <a:ext cx="632431" cy="291602"/>
      </dsp:txXfrm>
    </dsp:sp>
    <dsp:sp modelId="{38B07B3E-7F39-476F-9AAB-74E3D8A1F0EF}">
      <dsp:nvSpPr>
        <dsp:cNvPr id="0" name=""/>
        <dsp:cNvSpPr/>
      </dsp:nvSpPr>
      <dsp:spPr>
        <a:xfrm>
          <a:off x="2362194" y="4010943"/>
          <a:ext cx="1429419" cy="142941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accent4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0000"/>
              </a:solidFill>
            </a:rPr>
            <a:t>Entropy of Matter is Influence by Energy</a:t>
          </a:r>
          <a:endParaRPr lang="en-US" sz="1300" b="1" kern="1200" dirty="0">
            <a:solidFill>
              <a:srgbClr val="FF0000"/>
            </a:solidFill>
          </a:endParaRPr>
        </a:p>
      </dsp:txBody>
      <dsp:txXfrm>
        <a:off x="2571528" y="4220277"/>
        <a:ext cx="1010751" cy="10107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15DDC-5C1D-49C4-9CF7-879B30FEFB2B}">
      <dsp:nvSpPr>
        <dsp:cNvPr id="0" name=""/>
        <dsp:cNvSpPr/>
      </dsp:nvSpPr>
      <dsp:spPr>
        <a:xfrm>
          <a:off x="3124181" y="1333500"/>
          <a:ext cx="1429419" cy="1429419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FF0000"/>
              </a:solidFill>
            </a:rPr>
            <a:t>Matter Can Posses Energy</a:t>
          </a:r>
          <a:endParaRPr lang="en-US" sz="1700" b="1" kern="1200" dirty="0">
            <a:solidFill>
              <a:srgbClr val="FF0000"/>
            </a:solidFill>
          </a:endParaRPr>
        </a:p>
      </dsp:txBody>
      <dsp:txXfrm>
        <a:off x="3333515" y="1542834"/>
        <a:ext cx="1010751" cy="1010751"/>
      </dsp:txXfrm>
    </dsp:sp>
    <dsp:sp modelId="{00A64E16-01F6-4B4D-8B4D-A2066D658E95}">
      <dsp:nvSpPr>
        <dsp:cNvPr id="0" name=""/>
        <dsp:cNvSpPr/>
      </dsp:nvSpPr>
      <dsp:spPr>
        <a:xfrm rot="1423194">
          <a:off x="2531448" y="1655877"/>
          <a:ext cx="407305" cy="486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536609" y="1728500"/>
        <a:ext cx="285114" cy="291602"/>
      </dsp:txXfrm>
    </dsp:sp>
    <dsp:sp modelId="{2A0C22B9-78D4-4DD2-9E95-EFC0CBC2B409}">
      <dsp:nvSpPr>
        <dsp:cNvPr id="0" name=""/>
        <dsp:cNvSpPr/>
      </dsp:nvSpPr>
      <dsp:spPr>
        <a:xfrm>
          <a:off x="0" y="-85403"/>
          <a:ext cx="2532988" cy="2380598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0000"/>
              </a:solidFill>
            </a:rPr>
            <a:t>Matter</a:t>
          </a:r>
          <a:endParaRPr lang="en-US" sz="1300" b="1" kern="1200" dirty="0">
            <a:solidFill>
              <a:srgbClr val="FF0000"/>
            </a:solidFill>
          </a:endParaRPr>
        </a:p>
      </dsp:txBody>
      <dsp:txXfrm>
        <a:off x="370948" y="263228"/>
        <a:ext cx="1791092" cy="1683336"/>
      </dsp:txXfrm>
    </dsp:sp>
    <dsp:sp modelId="{4BA6BE76-425F-4C10-BD4C-CA938B5A5752}">
      <dsp:nvSpPr>
        <dsp:cNvPr id="0" name=""/>
        <dsp:cNvSpPr/>
      </dsp:nvSpPr>
      <dsp:spPr>
        <a:xfrm rot="3931009">
          <a:off x="4038277" y="3123278"/>
          <a:ext cx="801650" cy="486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080966" y="3154132"/>
        <a:ext cx="655849" cy="291602"/>
      </dsp:txXfrm>
    </dsp:sp>
    <dsp:sp modelId="{CB772D58-7852-4E7B-A084-A36704642A34}">
      <dsp:nvSpPr>
        <dsp:cNvPr id="0" name=""/>
        <dsp:cNvSpPr/>
      </dsp:nvSpPr>
      <dsp:spPr>
        <a:xfrm>
          <a:off x="4343409" y="4010935"/>
          <a:ext cx="1429419" cy="142941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7030A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0000"/>
              </a:solidFill>
            </a:rPr>
            <a:t>Energy Affects the States of Matter </a:t>
          </a:r>
          <a:endParaRPr lang="en-US" sz="1300" b="1" kern="1200" dirty="0">
            <a:solidFill>
              <a:srgbClr val="FF0000"/>
            </a:solidFill>
          </a:endParaRPr>
        </a:p>
      </dsp:txBody>
      <dsp:txXfrm>
        <a:off x="4552743" y="4220269"/>
        <a:ext cx="1010751" cy="1010751"/>
      </dsp:txXfrm>
    </dsp:sp>
    <dsp:sp modelId="{48ED38D6-3ED4-4BD1-A648-84F994EBAE15}">
      <dsp:nvSpPr>
        <dsp:cNvPr id="0" name=""/>
        <dsp:cNvSpPr/>
      </dsp:nvSpPr>
      <dsp:spPr>
        <a:xfrm rot="10800000" flipH="1">
          <a:off x="5943597" y="4513601"/>
          <a:ext cx="914416" cy="486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943597" y="4610801"/>
        <a:ext cx="768615" cy="291602"/>
      </dsp:txXfrm>
    </dsp:sp>
    <dsp:sp modelId="{1BDEC779-55B5-4F4B-842C-1C53F8FD131C}">
      <dsp:nvSpPr>
        <dsp:cNvPr id="0" name=""/>
        <dsp:cNvSpPr/>
      </dsp:nvSpPr>
      <dsp:spPr>
        <a:xfrm>
          <a:off x="7010407" y="4032705"/>
          <a:ext cx="1429419" cy="142941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accent4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0000"/>
              </a:solidFill>
            </a:rPr>
            <a:t>Changes in Temperature and Pressure create phase changes</a:t>
          </a:r>
          <a:endParaRPr lang="en-US" sz="1300" b="1" kern="1200" dirty="0">
            <a:solidFill>
              <a:srgbClr val="FF0000"/>
            </a:solidFill>
          </a:endParaRPr>
        </a:p>
      </dsp:txBody>
      <dsp:txXfrm>
        <a:off x="7219741" y="4242039"/>
        <a:ext cx="1010751" cy="1010751"/>
      </dsp:txXfrm>
    </dsp:sp>
    <dsp:sp modelId="{F506F3ED-8066-45EC-8658-45179D6813C8}">
      <dsp:nvSpPr>
        <dsp:cNvPr id="0" name=""/>
        <dsp:cNvSpPr/>
      </dsp:nvSpPr>
      <dsp:spPr>
        <a:xfrm rot="6234955">
          <a:off x="2901933" y="3164933"/>
          <a:ext cx="778232" cy="486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992366" y="3191372"/>
        <a:ext cx="632431" cy="291602"/>
      </dsp:txXfrm>
    </dsp:sp>
    <dsp:sp modelId="{38B07B3E-7F39-476F-9AAB-74E3D8A1F0EF}">
      <dsp:nvSpPr>
        <dsp:cNvPr id="0" name=""/>
        <dsp:cNvSpPr/>
      </dsp:nvSpPr>
      <dsp:spPr>
        <a:xfrm>
          <a:off x="2362194" y="4010943"/>
          <a:ext cx="1429419" cy="1429419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0000"/>
              </a:solidFill>
            </a:rPr>
            <a:t>Entropy of Matter is Influence by Energy</a:t>
          </a:r>
          <a:endParaRPr lang="en-US" sz="1300" b="1" kern="1200" dirty="0">
            <a:solidFill>
              <a:srgbClr val="FF0000"/>
            </a:solidFill>
          </a:endParaRPr>
        </a:p>
      </dsp:txBody>
      <dsp:txXfrm>
        <a:off x="2571528" y="4220277"/>
        <a:ext cx="1010751" cy="10107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C430-7CE6-4F65-BAFA-21F99B788312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A5C-E8F7-4BFC-B9AF-51A9CF61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1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C430-7CE6-4F65-BAFA-21F99B788312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A5C-E8F7-4BFC-B9AF-51A9CF61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0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C430-7CE6-4F65-BAFA-21F99B788312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A5C-E8F7-4BFC-B9AF-51A9CF61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5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C430-7CE6-4F65-BAFA-21F99B788312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A5C-E8F7-4BFC-B9AF-51A9CF61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C430-7CE6-4F65-BAFA-21F99B788312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A5C-E8F7-4BFC-B9AF-51A9CF61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1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C430-7CE6-4F65-BAFA-21F99B788312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A5C-E8F7-4BFC-B9AF-51A9CF61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2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C430-7CE6-4F65-BAFA-21F99B788312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A5C-E8F7-4BFC-B9AF-51A9CF61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0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C430-7CE6-4F65-BAFA-21F99B788312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A5C-E8F7-4BFC-B9AF-51A9CF61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9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C430-7CE6-4F65-BAFA-21F99B788312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A5C-E8F7-4BFC-B9AF-51A9CF61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7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C430-7CE6-4F65-BAFA-21F99B788312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A5C-E8F7-4BFC-B9AF-51A9CF61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2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C430-7CE6-4F65-BAFA-21F99B788312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EA5C-E8F7-4BFC-B9AF-51A9CF61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9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rgbClr val="B1BA86">
                <a:lumMod val="86000"/>
                <a:lumOff val="14000"/>
                <a:alpha val="60000"/>
              </a:srgbClr>
            </a:gs>
            <a:gs pos="13000">
              <a:srgbClr val="92D050"/>
            </a:gs>
            <a:gs pos="46000">
              <a:srgbClr val="CFA4BB">
                <a:alpha val="61000"/>
              </a:srgbClr>
            </a:gs>
            <a:gs pos="79000">
              <a:schemeClr val="accent1">
                <a:tint val="44500"/>
                <a:satMod val="160000"/>
              </a:schemeClr>
            </a:gs>
            <a:gs pos="98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AC430-7CE6-4F65-BAFA-21F99B788312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6EA5C-E8F7-4BFC-B9AF-51A9CF61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 and Energy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607722"/>
              </p:ext>
            </p:extLst>
          </p:nvPr>
        </p:nvGraphicFramePr>
        <p:xfrm>
          <a:off x="304800" y="1143000"/>
          <a:ext cx="8686800" cy="544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62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 and Energy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942263"/>
              </p:ext>
            </p:extLst>
          </p:nvPr>
        </p:nvGraphicFramePr>
        <p:xfrm>
          <a:off x="304800" y="1143000"/>
          <a:ext cx="8686800" cy="544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6705600" y="1752600"/>
            <a:ext cx="1447800" cy="1447800"/>
          </a:xfrm>
          <a:prstGeom prst="ellipse">
            <a:avLst/>
          </a:prstGeom>
          <a:solidFill>
            <a:srgbClr val="FFFF00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 rot="8503478">
            <a:off x="1425679" y="4163440"/>
            <a:ext cx="1960819" cy="486002"/>
            <a:chOff x="4394258" y="3023936"/>
            <a:chExt cx="535395" cy="48600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" name="Right Arrow 6"/>
            <p:cNvSpPr/>
            <p:nvPr/>
          </p:nvSpPr>
          <p:spPr>
            <a:xfrm rot="107402">
              <a:off x="4394258" y="3023936"/>
              <a:ext cx="535395" cy="486002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ight Arrow 4"/>
            <p:cNvSpPr/>
            <p:nvPr/>
          </p:nvSpPr>
          <p:spPr>
            <a:xfrm rot="107402">
              <a:off x="4394294" y="3118859"/>
              <a:ext cx="389594" cy="291602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/>
            </a:p>
          </p:txBody>
        </p:sp>
      </p:grpSp>
      <p:sp>
        <p:nvSpPr>
          <p:cNvPr id="9" name="Oval 8"/>
          <p:cNvSpPr/>
          <p:nvPr/>
        </p:nvSpPr>
        <p:spPr>
          <a:xfrm>
            <a:off x="266700" y="5175700"/>
            <a:ext cx="1447800" cy="1447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5300" y="5407731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Changes in Energy can be measured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4200" y="1968668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Matter transfers energy in different ways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 rot="16454263">
            <a:off x="5619017" y="2273514"/>
            <a:ext cx="535087" cy="1297284"/>
            <a:chOff x="4196101" y="2965454"/>
            <a:chExt cx="486002" cy="80165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" name="Right Arrow 12"/>
            <p:cNvSpPr/>
            <p:nvPr/>
          </p:nvSpPr>
          <p:spPr>
            <a:xfrm rot="3931009">
              <a:off x="4038277" y="3123278"/>
              <a:ext cx="801650" cy="486002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ight Arrow 4"/>
            <p:cNvSpPr/>
            <p:nvPr/>
          </p:nvSpPr>
          <p:spPr>
            <a:xfrm rot="3931009">
              <a:off x="4080966" y="3154132"/>
              <a:ext cx="655849" cy="291602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4837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of matter can be described with phase diagrams</a:t>
            </a:r>
            <a:endParaRPr lang="en-US" dirty="0"/>
          </a:p>
        </p:txBody>
      </p:sp>
      <p:pic>
        <p:nvPicPr>
          <p:cNvPr id="4" name="Picture 4" descr="ph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9399"/>
            <a:ext cx="4343400" cy="389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48200" y="2808513"/>
            <a:ext cx="3962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dirty="0" smtClean="0">
                <a:solidFill>
                  <a:srgbClr val="0070C0"/>
                </a:solidFill>
              </a:rPr>
              <a:t>A phase diagram is a graphical way to depict the effects of pressure and temperature on the phase of a substance.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7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Phase Diagrams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4191000" cy="453072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Regions not on a line represent conditions of temperature and pressure where only one particular phase is present </a:t>
            </a:r>
          </a:p>
          <a:p>
            <a:pPr lvl="1" eaLnBrk="1" hangingPunct="1"/>
            <a:r>
              <a:rPr lang="en-US" sz="2200" dirty="0" smtClean="0"/>
              <a:t>Gases are most likely under conditions of high temperature </a:t>
            </a:r>
          </a:p>
          <a:p>
            <a:pPr lvl="1" eaLnBrk="1" hangingPunct="1"/>
            <a:r>
              <a:rPr lang="en-US" sz="2200" dirty="0" smtClean="0"/>
              <a:t>Solids are most likely under conditions of high pressure </a:t>
            </a:r>
          </a:p>
          <a:p>
            <a:pPr eaLnBrk="1" hangingPunct="1"/>
            <a:endParaRPr lang="en-US" sz="2400" dirty="0" smtClean="0"/>
          </a:p>
        </p:txBody>
      </p:sp>
      <p:pic>
        <p:nvPicPr>
          <p:cNvPr id="19460" name="Picture 4" descr="ph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4648200" cy="492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702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Phase Diagrams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4724400" cy="43783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frozen state of water (ice) is actually </a:t>
            </a:r>
            <a:r>
              <a:rPr lang="en-US" sz="2400" b="1" i="1" dirty="0" smtClean="0"/>
              <a:t>less dense</a:t>
            </a:r>
            <a:r>
              <a:rPr lang="en-US" sz="2400" dirty="0" smtClean="0"/>
              <a:t> than the liquid state, thus, the liquid state is more compact than the solid state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Increasing pressure, which will favor compactness of the molecules, will thus </a:t>
            </a:r>
            <a:r>
              <a:rPr lang="en-US" sz="2000" b="1" dirty="0" smtClean="0"/>
              <a:t>favor the liquid state</a:t>
            </a:r>
            <a:r>
              <a:rPr lang="en-US" sz="2000" dirty="0" smtClean="0"/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Increasing pressure will thus lower the temperature at which the solid will melt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  <p:pic>
        <p:nvPicPr>
          <p:cNvPr id="20484" name="Picture 4" descr="h2oph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52600"/>
            <a:ext cx="5257800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003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r>
              <a:rPr lang="en-US" b="1" dirty="0" smtClean="0"/>
              <a:t>Triple Point </a:t>
            </a:r>
            <a:r>
              <a:rPr lang="en-US" dirty="0" smtClean="0"/>
              <a:t>– all three states of matter can exist in equilibrium </a:t>
            </a:r>
          </a:p>
          <a:p>
            <a:r>
              <a:rPr lang="en-US" b="1" dirty="0" smtClean="0"/>
              <a:t>Critical Point </a:t>
            </a:r>
            <a:r>
              <a:rPr lang="en-US" dirty="0" smtClean="0"/>
              <a:t>– point where gases cannot be liquefied</a:t>
            </a:r>
          </a:p>
        </p:txBody>
      </p:sp>
      <p:pic>
        <p:nvPicPr>
          <p:cNvPr id="4" name="Picture 4" descr="ph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00200"/>
            <a:ext cx="4800600" cy="492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718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 and Energy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315322"/>
              </p:ext>
            </p:extLst>
          </p:nvPr>
        </p:nvGraphicFramePr>
        <p:xfrm>
          <a:off x="304800" y="1143000"/>
          <a:ext cx="8686800" cy="544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6705600" y="1752600"/>
            <a:ext cx="1447800" cy="1447800"/>
          </a:xfrm>
          <a:prstGeom prst="ellipse">
            <a:avLst/>
          </a:prstGeom>
          <a:solidFill>
            <a:srgbClr val="FFFF00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 rot="8503478">
            <a:off x="1425679" y="4163440"/>
            <a:ext cx="1960819" cy="486002"/>
            <a:chOff x="4394258" y="3023936"/>
            <a:chExt cx="535395" cy="48600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" name="Right Arrow 6"/>
            <p:cNvSpPr/>
            <p:nvPr/>
          </p:nvSpPr>
          <p:spPr>
            <a:xfrm rot="107402">
              <a:off x="4394258" y="3023936"/>
              <a:ext cx="535395" cy="486002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ight Arrow 4"/>
            <p:cNvSpPr/>
            <p:nvPr/>
          </p:nvSpPr>
          <p:spPr>
            <a:xfrm rot="107402">
              <a:off x="4394294" y="3118859"/>
              <a:ext cx="389594" cy="291602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/>
            </a:p>
          </p:txBody>
        </p:sp>
      </p:grpSp>
      <p:sp>
        <p:nvSpPr>
          <p:cNvPr id="9" name="Oval 8"/>
          <p:cNvSpPr/>
          <p:nvPr/>
        </p:nvSpPr>
        <p:spPr>
          <a:xfrm>
            <a:off x="266700" y="5175700"/>
            <a:ext cx="1447800" cy="1447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5300" y="5407731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Changes in Energy can be measured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4200" y="1968668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Matter transfers energy in different ways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 rot="16454263">
            <a:off x="5619017" y="2273514"/>
            <a:ext cx="535087" cy="1297284"/>
            <a:chOff x="4196101" y="2965454"/>
            <a:chExt cx="486002" cy="80165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" name="Right Arrow 12"/>
            <p:cNvSpPr/>
            <p:nvPr/>
          </p:nvSpPr>
          <p:spPr>
            <a:xfrm rot="3931009">
              <a:off x="4038277" y="3123278"/>
              <a:ext cx="801650" cy="486002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ight Arrow 4"/>
            <p:cNvSpPr/>
            <p:nvPr/>
          </p:nvSpPr>
          <p:spPr>
            <a:xfrm rot="3931009">
              <a:off x="4080966" y="3154132"/>
              <a:ext cx="655849" cy="291602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375153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States can be described in terms of </a:t>
            </a:r>
            <a:r>
              <a:rPr lang="en-US" b="1" u="sng" dirty="0" smtClean="0"/>
              <a:t>Entropy </a:t>
            </a:r>
          </a:p>
          <a:p>
            <a:pPr marL="0" indent="0">
              <a:buNone/>
            </a:pPr>
            <a:r>
              <a:rPr lang="en-US" b="1" dirty="0" smtClean="0"/>
              <a:t>Entropy</a:t>
            </a:r>
            <a:r>
              <a:rPr lang="en-US" dirty="0" smtClean="0"/>
              <a:t> = measure of molecular disorder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b="1" dirty="0" smtClean="0"/>
              <a:t>What increases entropy of matter?</a:t>
            </a:r>
          </a:p>
          <a:p>
            <a:r>
              <a:rPr lang="en-US" dirty="0" smtClean="0"/>
              <a:t>Heating </a:t>
            </a:r>
          </a:p>
          <a:p>
            <a:r>
              <a:rPr lang="en-US" dirty="0" smtClean="0"/>
              <a:t>Melting</a:t>
            </a:r>
          </a:p>
          <a:p>
            <a:r>
              <a:rPr lang="en-US" dirty="0" smtClean="0"/>
              <a:t>Evaporation </a:t>
            </a:r>
          </a:p>
          <a:p>
            <a:r>
              <a:rPr lang="en-US" dirty="0" smtClean="0"/>
              <a:t>Dissolving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77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 and Entropy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10331" y="5054026"/>
            <a:ext cx="8018541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endParaRPr kumimoji="0" lang="en-US" sz="10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</a:rPr>
              <a:t>    Relative Entropies:   Solid  &lt;  Liquid  &lt;  Gas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b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42" name="Picture 2" descr="http://web.fccj.org/~ethall/2046/ch20/entropy/entropy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8320382" cy="275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557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 and Entropy</a:t>
            </a:r>
            <a:endParaRPr lang="en-US" dirty="0"/>
          </a:p>
        </p:txBody>
      </p:sp>
      <p:pic>
        <p:nvPicPr>
          <p:cNvPr id="5122" name="Picture 2" descr="http://users.stlcc.edu/gkrishnan/entropy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417512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users.stlcc.edu/gkrishnan/entropy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33" y="3581399"/>
            <a:ext cx="4123192" cy="2395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eb.fccj.org/~ethall/2046/ch20/entropy/entropy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3999"/>
            <a:ext cx="440055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767942" y="5726920"/>
            <a:ext cx="3810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</a:rPr>
              <a:t>Entropy increases with increasing temperature (kinetic energy).</a:t>
            </a: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 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9" name="Picture 9" descr="http://web.fccj.org/~ethall/2046/ch20/entropy/thermom2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988" y="5486400"/>
            <a:ext cx="381000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http://web.fccj.org/~ethall/2046/ch20/entropy/entropy3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942" y="3276600"/>
            <a:ext cx="3362325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49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What you are expected to do.</a:t>
            </a:r>
          </a:p>
          <a:p>
            <a:r>
              <a:rPr lang="en-US" dirty="0" smtClean="0"/>
              <a:t>Describe the states of matter in terms of the relative amounts of KE and AF</a:t>
            </a:r>
          </a:p>
          <a:p>
            <a:r>
              <a:rPr lang="en-US" smtClean="0"/>
              <a:t>Describe the molecular motion of each state of matter</a:t>
            </a:r>
          </a:p>
          <a:p>
            <a:r>
              <a:rPr lang="en-US" dirty="0" smtClean="0"/>
              <a:t>Explain how temperature and pressure affect the phases of matter</a:t>
            </a:r>
          </a:p>
          <a:p>
            <a:r>
              <a:rPr lang="en-US" dirty="0" smtClean="0"/>
              <a:t>Define entropy and use it to describe states of matter.</a:t>
            </a:r>
          </a:p>
        </p:txBody>
      </p:sp>
    </p:spTree>
    <p:extLst>
      <p:ext uri="{BB962C8B-B14F-4D97-AF65-F5344CB8AC3E}">
        <p14:creationId xmlns:p14="http://schemas.microsoft.com/office/powerpoint/2010/main" val="80976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 and Energy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996667"/>
              </p:ext>
            </p:extLst>
          </p:nvPr>
        </p:nvGraphicFramePr>
        <p:xfrm>
          <a:off x="304800" y="1143000"/>
          <a:ext cx="8686800" cy="544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6705600" y="1752600"/>
            <a:ext cx="1447800" cy="1447800"/>
          </a:xfrm>
          <a:prstGeom prst="ellipse">
            <a:avLst/>
          </a:prstGeom>
          <a:solidFill>
            <a:srgbClr val="FFFF00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 rot="8503478">
            <a:off x="1425679" y="4163440"/>
            <a:ext cx="1960819" cy="486002"/>
            <a:chOff x="4394258" y="3023936"/>
            <a:chExt cx="535395" cy="48600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" name="Right Arrow 6"/>
            <p:cNvSpPr/>
            <p:nvPr/>
          </p:nvSpPr>
          <p:spPr>
            <a:xfrm rot="107402">
              <a:off x="4394258" y="3023936"/>
              <a:ext cx="535395" cy="486002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ight Arrow 4"/>
            <p:cNvSpPr/>
            <p:nvPr/>
          </p:nvSpPr>
          <p:spPr>
            <a:xfrm rot="107402">
              <a:off x="4394294" y="3118859"/>
              <a:ext cx="389594" cy="291602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/>
            </a:p>
          </p:txBody>
        </p:sp>
      </p:grpSp>
      <p:sp>
        <p:nvSpPr>
          <p:cNvPr id="9" name="Oval 8"/>
          <p:cNvSpPr/>
          <p:nvPr/>
        </p:nvSpPr>
        <p:spPr>
          <a:xfrm>
            <a:off x="266700" y="5175700"/>
            <a:ext cx="1447800" cy="1447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5300" y="5407731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Changes in Energy can be measured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4200" y="1968668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Matter transfers energy in different ways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 rot="16454263">
            <a:off x="5619017" y="2273514"/>
            <a:ext cx="535087" cy="1297284"/>
            <a:chOff x="4196101" y="2965454"/>
            <a:chExt cx="486002" cy="80165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" name="Right Arrow 12"/>
            <p:cNvSpPr/>
            <p:nvPr/>
          </p:nvSpPr>
          <p:spPr>
            <a:xfrm rot="3931009">
              <a:off x="4038277" y="3123278"/>
              <a:ext cx="801650" cy="486002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ight Arrow 4"/>
            <p:cNvSpPr/>
            <p:nvPr/>
          </p:nvSpPr>
          <p:spPr>
            <a:xfrm rot="3931009">
              <a:off x="4080966" y="3154132"/>
              <a:ext cx="655849" cy="291602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363758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What you are expected to do.</a:t>
            </a:r>
          </a:p>
          <a:p>
            <a:r>
              <a:rPr lang="en-US" dirty="0" smtClean="0"/>
              <a:t>Describe the states of matter in terms of the relative amounts of KE and AF</a:t>
            </a:r>
          </a:p>
          <a:p>
            <a:r>
              <a:rPr lang="en-US" dirty="0" smtClean="0"/>
              <a:t>Describe the molecular motion of each state of matter</a:t>
            </a:r>
          </a:p>
          <a:p>
            <a:r>
              <a:rPr lang="en-US" dirty="0" smtClean="0"/>
              <a:t>Explain how temperature and pressure affect the phases of matter</a:t>
            </a:r>
          </a:p>
          <a:p>
            <a:r>
              <a:rPr lang="en-US" dirty="0" smtClean="0"/>
              <a:t>Define entropy and use it to describe states of matter.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5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 Possess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States of Matter </a:t>
            </a:r>
          </a:p>
          <a:p>
            <a:r>
              <a:rPr lang="en-US" dirty="0" smtClean="0"/>
              <a:t>Determined by the relative amount of </a:t>
            </a:r>
            <a:r>
              <a:rPr lang="en-US" b="1" dirty="0" smtClean="0"/>
              <a:t>KE</a:t>
            </a:r>
            <a:r>
              <a:rPr lang="en-US" dirty="0" smtClean="0"/>
              <a:t> and </a:t>
            </a:r>
            <a:r>
              <a:rPr lang="en-US" b="1" dirty="0" smtClean="0"/>
              <a:t>attractive forces</a:t>
            </a:r>
            <a:r>
              <a:rPr lang="en-US" dirty="0" smtClean="0"/>
              <a:t> between the particles of matter.</a:t>
            </a:r>
          </a:p>
          <a:p>
            <a:r>
              <a:rPr lang="en-US" dirty="0" smtClean="0"/>
              <a:t>Solids </a:t>
            </a:r>
            <a:r>
              <a:rPr lang="en-US" dirty="0" smtClean="0">
                <a:sym typeface="Wingdings" pitchFamily="2" charset="2"/>
              </a:rPr>
              <a:t> AF &gt; KE</a:t>
            </a:r>
          </a:p>
          <a:p>
            <a:r>
              <a:rPr lang="en-US" dirty="0" smtClean="0">
                <a:sym typeface="Wingdings" pitchFamily="2" charset="2"/>
              </a:rPr>
              <a:t>Liquids  AF </a:t>
            </a:r>
            <a:r>
              <a:rPr lang="en-US" dirty="0" smtClean="0">
                <a:latin typeface="Courier New"/>
                <a:cs typeface="Courier New"/>
                <a:sym typeface="Wingdings" pitchFamily="2" charset="2"/>
              </a:rPr>
              <a:t>≈ </a:t>
            </a:r>
            <a:r>
              <a:rPr lang="en-US" dirty="0" smtClean="0">
                <a:sym typeface="Wingdings" pitchFamily="2" charset="2"/>
              </a:rPr>
              <a:t>KE</a:t>
            </a:r>
          </a:p>
          <a:p>
            <a:r>
              <a:rPr lang="en-US" dirty="0" smtClean="0">
                <a:sym typeface="Wingdings" pitchFamily="2" charset="2"/>
              </a:rPr>
              <a:t>Gases  AF &lt; KE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3733800"/>
            <a:ext cx="2819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Matter Posses Energy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This affects its state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85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Solids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Particles vibrate in fixed positions</a:t>
            </a:r>
          </a:p>
          <a:p>
            <a:r>
              <a:rPr lang="en-US" dirty="0" smtClean="0"/>
              <a:t>Ordered chemical structure </a:t>
            </a:r>
            <a:endParaRPr lang="en-US" dirty="0"/>
          </a:p>
        </p:txBody>
      </p:sp>
      <p:pic>
        <p:nvPicPr>
          <p:cNvPr id="2050" name="Picture 2" descr="http://images.tutorvista.com/content/matter/solid-molecules-arrangemen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478055"/>
            <a:ext cx="2514600" cy="262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solid particles vibrate about a fixed poin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362632"/>
            <a:ext cx="5771536" cy="28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58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Liquids</a:t>
            </a:r>
          </a:p>
          <a:p>
            <a:r>
              <a:rPr lang="en-US" dirty="0" smtClean="0"/>
              <a:t>Particles are close but move past each other</a:t>
            </a:r>
          </a:p>
          <a:p>
            <a:r>
              <a:rPr lang="en-US" dirty="0" smtClean="0"/>
              <a:t>Molecules lack order</a:t>
            </a:r>
            <a:endParaRPr lang="en-US" dirty="0"/>
          </a:p>
        </p:txBody>
      </p:sp>
      <p:pic>
        <p:nvPicPr>
          <p:cNvPr id="3074" name="Picture 2" descr="arrangement of molecules of a liqu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55" y="3436619"/>
            <a:ext cx="2843546" cy="296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liquid particles move about constantl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470908"/>
            <a:ext cx="5554982" cy="292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16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Gasses</a:t>
            </a:r>
          </a:p>
          <a:p>
            <a:r>
              <a:rPr lang="en-US" dirty="0" smtClean="0"/>
              <a:t>Particles move with different speeds and directions</a:t>
            </a:r>
          </a:p>
          <a:p>
            <a:r>
              <a:rPr lang="en-US" dirty="0" smtClean="0"/>
              <a:t>Easily compressed </a:t>
            </a:r>
            <a:endParaRPr lang="en-US" dirty="0"/>
          </a:p>
        </p:txBody>
      </p:sp>
      <p:pic>
        <p:nvPicPr>
          <p:cNvPr id="4098" name="Picture 2" descr="arrangement of molecules of a g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62400"/>
            <a:ext cx="2505350" cy="261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gas particles move about much more than liquids and solid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951514"/>
            <a:ext cx="55626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977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 </a:t>
            </a:r>
            <a:endParaRPr lang="en-US" dirty="0"/>
          </a:p>
        </p:txBody>
      </p:sp>
      <p:pic>
        <p:nvPicPr>
          <p:cNvPr id="1026" name="Picture 2" descr="http://www.sciencelearn.org.nz/var/sciencelearn/storage/images/contexts/fire/sci-media/images/particles-in-collision/184221-5-eng-NZ/Particles-in-collision_full_size_landsca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83544"/>
            <a:ext cx="8077200" cy="522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670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</a:t>
            </a:r>
            <a:r>
              <a:rPr lang="en-US" b="1" i="1" dirty="0" smtClean="0"/>
              <a:t>Temperature</a:t>
            </a:r>
            <a:r>
              <a:rPr lang="en-US" dirty="0" smtClean="0"/>
              <a:t> and </a:t>
            </a:r>
            <a:r>
              <a:rPr lang="en-US" b="1" i="1" dirty="0" smtClean="0"/>
              <a:t>Pressure </a:t>
            </a:r>
            <a:r>
              <a:rPr lang="en-US" dirty="0" smtClean="0"/>
              <a:t>determine the </a:t>
            </a:r>
            <a:r>
              <a:rPr lang="en-US" i="1" dirty="0" smtClean="0"/>
              <a:t>State of Matter </a:t>
            </a:r>
            <a:r>
              <a:rPr lang="en-US" dirty="0" smtClean="0"/>
              <a:t>as well as the </a:t>
            </a:r>
            <a:r>
              <a:rPr lang="en-US" i="1" dirty="0" smtClean="0"/>
              <a:t>changes in phase </a:t>
            </a:r>
            <a:r>
              <a:rPr lang="en-US" dirty="0" smtClean="0"/>
              <a:t>they experience.</a:t>
            </a:r>
          </a:p>
          <a:p>
            <a:r>
              <a:rPr lang="en-US" b="1" dirty="0" smtClean="0"/>
              <a:t>Phase Changes</a:t>
            </a:r>
          </a:p>
          <a:p>
            <a:pPr lvl="1"/>
            <a:r>
              <a:rPr lang="en-US" dirty="0" smtClean="0"/>
              <a:t>Melting / Freezing</a:t>
            </a:r>
          </a:p>
          <a:p>
            <a:pPr lvl="1"/>
            <a:r>
              <a:rPr lang="en-US" dirty="0" smtClean="0"/>
              <a:t>Vaporization  / Condensation</a:t>
            </a:r>
          </a:p>
          <a:p>
            <a:pPr lvl="1"/>
            <a:r>
              <a:rPr lang="en-US" dirty="0" smtClean="0"/>
              <a:t>Sublimation / Deposition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4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587</Words>
  <Application>Microsoft Office PowerPoint</Application>
  <PresentationFormat>On-screen Show (4:3)</PresentationFormat>
  <Paragraphs>105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Matter and Energy </vt:lpstr>
      <vt:lpstr>Matter and Energy</vt:lpstr>
      <vt:lpstr>Objectives</vt:lpstr>
      <vt:lpstr>Matter Possess Energy</vt:lpstr>
      <vt:lpstr>States of Matter</vt:lpstr>
      <vt:lpstr>States of Matter</vt:lpstr>
      <vt:lpstr>States of Matter</vt:lpstr>
      <vt:lpstr>States of Matter </vt:lpstr>
      <vt:lpstr>States of Matter</vt:lpstr>
      <vt:lpstr>Matter and Energy</vt:lpstr>
      <vt:lpstr>States of Matter </vt:lpstr>
      <vt:lpstr>Phase Diagrams</vt:lpstr>
      <vt:lpstr>Phase Diagrams</vt:lpstr>
      <vt:lpstr>Phase Diagrams</vt:lpstr>
      <vt:lpstr>Matter and Energy</vt:lpstr>
      <vt:lpstr>States of Matter</vt:lpstr>
      <vt:lpstr>States of Matter and Entropy</vt:lpstr>
      <vt:lpstr>States of Matter and Entropy</vt:lpstr>
      <vt:lpstr>Summary</vt:lpstr>
    </vt:vector>
  </TitlesOfParts>
  <Company>BPS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</cp:revision>
  <dcterms:created xsi:type="dcterms:W3CDTF">2011-10-05T03:05:38Z</dcterms:created>
  <dcterms:modified xsi:type="dcterms:W3CDTF">2011-10-05T16:51:08Z</dcterms:modified>
</cp:coreProperties>
</file>