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7" r:id="rId6"/>
    <p:sldId id="268" r:id="rId7"/>
    <p:sldId id="266" r:id="rId8"/>
    <p:sldId id="261" r:id="rId9"/>
    <p:sldId id="265" r:id="rId10"/>
    <p:sldId id="262" r:id="rId11"/>
    <p:sldId id="263" r:id="rId12"/>
    <p:sldId id="264" r:id="rId13"/>
    <p:sldId id="269" r:id="rId14"/>
    <p:sldId id="270" r:id="rId15"/>
    <p:sldId id="271" r:id="rId16"/>
    <p:sldId id="272" r:id="rId17"/>
    <p:sldId id="274" r:id="rId18"/>
    <p:sldId id="273" r:id="rId19"/>
    <p:sldId id="283" r:id="rId20"/>
    <p:sldId id="275" r:id="rId21"/>
    <p:sldId id="278" r:id="rId22"/>
    <p:sldId id="277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9B46"/>
    <a:srgbClr val="FAEB94"/>
    <a:srgbClr val="EDD2B5"/>
    <a:srgbClr val="9BA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6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A6921-1961-4381-AEF8-299A9E670D2D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7EF16-02DD-4F0C-B6CC-4AEB44EFD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2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EF16-02DD-4F0C-B6CC-4AEB44EFD0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5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EF16-02DD-4F0C-B6CC-4AEB44EFD0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9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3E9D-31A5-4EC7-8E04-11F9949B543D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AAE-FD76-4F32-9E05-2C90EC788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6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3E9D-31A5-4EC7-8E04-11F9949B543D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AAE-FD76-4F32-9E05-2C90EC788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9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3E9D-31A5-4EC7-8E04-11F9949B543D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AAE-FD76-4F32-9E05-2C90EC788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3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3E9D-31A5-4EC7-8E04-11F9949B543D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AAE-FD76-4F32-9E05-2C90EC788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6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3E9D-31A5-4EC7-8E04-11F9949B543D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AAE-FD76-4F32-9E05-2C90EC788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4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3E9D-31A5-4EC7-8E04-11F9949B543D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AAE-FD76-4F32-9E05-2C90EC788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8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3E9D-31A5-4EC7-8E04-11F9949B543D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AAE-FD76-4F32-9E05-2C90EC788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8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3E9D-31A5-4EC7-8E04-11F9949B543D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AAE-FD76-4F32-9E05-2C90EC788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5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3E9D-31A5-4EC7-8E04-11F9949B543D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AAE-FD76-4F32-9E05-2C90EC788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6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3E9D-31A5-4EC7-8E04-11F9949B543D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AAE-FD76-4F32-9E05-2C90EC788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7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3E9D-31A5-4EC7-8E04-11F9949B543D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AAE-FD76-4F32-9E05-2C90EC788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8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DD2B5"/>
            </a:gs>
            <a:gs pos="50000">
              <a:srgbClr val="FAEB94"/>
            </a:gs>
            <a:gs pos="100000">
              <a:srgbClr val="DA9B4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3E9D-31A5-4EC7-8E04-11F9949B543D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CAAE-FD76-4F32-9E05-2C90EC788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1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passel.unl.edu/Image/siteImages/Saltationscreencapture2-LG.gi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arthsci.org/education/teacher/basicgeol/windes/wind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qV3f61RX_cneKM&amp;tbnid=LxLQfCYGP63nxM:&amp;ved=0CAUQjRw&amp;url=http://revisionworld.co.uk/a2-level-level-revision/geography/arid-and-semi-arid-environments-0/features-produced-wind-erosion&amp;ei=8QalUsb2FoivrgHNwYHYBw&amp;psig=AFQjCNHhITOQz_ck2JMuVoOhi1qHmCF1NQ&amp;ust=138663327292455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esttraveltipsonline.com/attractions/kansas/ks-nw-quadrant/nwksmushroom-rock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aviddarling.info/encyclopedia/B/barcha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iamegypt.org/2011/08/16/sand-dune-search/sand-dune-4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quizlet.com/6132564/physical-geography-1-flash-cards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docid=eIrGFUeca72TvM&amp;tbnid=zXoPM3ggkFArOM:&amp;ved=0CAUQjRw&amp;url=http://thewatchers.adorraeli.com/2011/03/28/sand-storm-moved-across-arabian-peninsula/&amp;ei=fgulUviJKoHYrgGuoIGoDA&amp;psig=AFQjCNE2Fq2maFNajdYfRMguHe5EARbcVQ&amp;ust=138663449192419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hyperlink" Target="http://www.google.com/url?sa=i&amp;rct=j&amp;q=&amp;esrc=s&amp;frm=1&amp;source=images&amp;cd=&amp;cad=rja&amp;docid=RY7gxkJKrZtLmM&amp;tbnid=EyTSVmQMusgetM:&amp;ved=0CAUQjRw&amp;url=http://www.nrlmry.navy.mil/aerosol_web/Docs/comet/mesoprim/dust/print.htm&amp;ei=zQulUqyGG8SKqAH_y4HgDg&amp;psig=AFQjCNE2Fq2maFNajdYfRMguHe5EARbcVQ&amp;ust=1386634491924198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suite101.com/a/black-sunday-dust-storm-on-april-14-1935-a120873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www.findingdulcinea.com/news/on-this-day/May/Great-Plains-Hit-With-Devastating-Dust-Stor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ourneywithstevenmichael.blogspot.com/2011/01/sand-trapped-in-waldport-oregon.html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www.shmoop.com/great-depression/photo-sd-dust-storm.html" TargetMode="External"/><Relationship Id="rId9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sp.cr.usgs.gov/projects/sw/swdust/milford_lesson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assel.unl.edu/Image/siteImages/AfricDustStormNASA-LG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 Science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Wind Erosion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passel.unl.edu/Image/siteImages/Saltationscreencapture2-LG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2400"/>
            <a:ext cx="8919729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2897832"/>
            <a:ext cx="2547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SALTATION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0919" y="990600"/>
            <a:ext cx="2547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SUSPENSION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996781"/>
            <a:ext cx="2547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SOIL CREEP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Wind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1957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Wind can lower the level of land. This process is called </a:t>
            </a:r>
            <a:r>
              <a:rPr lang="en-US" b="1" i="1" u="sng" dirty="0" smtClean="0"/>
              <a:t>deflation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Wind causes the lifting and transport of lighter particles from a dry soil, leaving behind a surface of coarse grained sand and rocks.</a:t>
            </a:r>
          </a:p>
        </p:txBody>
      </p:sp>
      <p:pic>
        <p:nvPicPr>
          <p:cNvPr id="13314" name="Picture 2" descr="https://encrypted-tbn0.gstatic.com/images?q=tbn:ANd9GcTHsgk1By1ByihiZ9MB7FSomsYt_bCIAiXy_vb0ajP3nDG22z9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52400"/>
            <a:ext cx="4404429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eflatio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4" y="2230210"/>
            <a:ext cx="4147255" cy="424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Erosion Affects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4" y="1377043"/>
            <a:ext cx="3897086" cy="49121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When wind picks up sediments and causes it to contact surfaces creating damage. This process is called </a:t>
            </a:r>
            <a:r>
              <a:rPr lang="en-US" b="1" i="1" u="sng" dirty="0" smtClean="0"/>
              <a:t>abrasion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Wind carrying quartz is effective at wearing down surfaces.  Quartz is a 7 on </a:t>
            </a:r>
            <a:r>
              <a:rPr lang="en-US" dirty="0" err="1" smtClean="0"/>
              <a:t>Mohs</a:t>
            </a:r>
            <a:r>
              <a:rPr lang="en-US" dirty="0" smtClean="0"/>
              <a:t> Hardness Scale</a:t>
            </a:r>
          </a:p>
        </p:txBody>
      </p:sp>
      <p:pic>
        <p:nvPicPr>
          <p:cNvPr id="15362" name="Picture 2" descr="https://encrypted-tbn0.gstatic.com/images?q=tbn:ANd9GcRZx8p6r43zkwG2Qu0EiWfzJyFZ0qx-S7a3i_95UC2ZVMV-Wvk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7043"/>
            <a:ext cx="4027714" cy="51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Erosion Affects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Abrasion is the cause for a lot of unique rock formation. </a:t>
            </a:r>
          </a:p>
          <a:p>
            <a:pPr lvl="1"/>
            <a:r>
              <a:rPr lang="en-US" dirty="0" smtClean="0"/>
              <a:t>Rocks shaped by wind blown sediments are called </a:t>
            </a:r>
            <a:r>
              <a:rPr lang="en-US" b="1" i="1" u="sng" dirty="0" err="1" smtClean="0"/>
              <a:t>ventifcats</a:t>
            </a:r>
            <a:r>
              <a:rPr lang="en-US" b="1" i="1" u="sng" dirty="0"/>
              <a:t>.</a:t>
            </a:r>
            <a:endParaRPr lang="en-US" b="1" i="1" u="sng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https://encrypted-tbn1.gstatic.com/images?q=tbn:ANd9GcRpSBCQE5pZoSce5s0lRNM7Am1e8t_MWrBlf8R7wouBgYIzl0g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marlimillerphoto.com/images/WE-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3545517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Erosion Affects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Wind eventually deposits sediments leaving dunes.  </a:t>
            </a:r>
          </a:p>
          <a:p>
            <a:r>
              <a:rPr lang="en-US" dirty="0" smtClean="0"/>
              <a:t>Terms to know about Dunes</a:t>
            </a:r>
          </a:p>
          <a:p>
            <a:pPr lvl="1"/>
            <a:r>
              <a:rPr lang="en-US" b="1" i="1" dirty="0" smtClean="0"/>
              <a:t>Windward side </a:t>
            </a:r>
            <a:r>
              <a:rPr lang="en-US" dirty="0" smtClean="0"/>
              <a:t>– side facing wind, less of a slope</a:t>
            </a:r>
          </a:p>
          <a:p>
            <a:pPr lvl="1"/>
            <a:r>
              <a:rPr lang="en-US" b="1" i="1" dirty="0" smtClean="0"/>
              <a:t>Leeward side </a:t>
            </a:r>
            <a:r>
              <a:rPr lang="en-US" dirty="0" smtClean="0"/>
              <a:t>– side facing away from wind, steeper slope. </a:t>
            </a:r>
            <a:endParaRPr lang="en-US" dirty="0"/>
          </a:p>
        </p:txBody>
      </p:sp>
      <p:pic>
        <p:nvPicPr>
          <p:cNvPr id="4098" name="Picture 2" descr="https://encrypted-tbn2.gstatic.com/images?q=tbn:ANd9GcT53LWK3_UXiRCpg2kT94XadMfW2uTFp1J5s21t5QnBrSp3p4o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6477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Wind Erosion Affects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Type of Dune:  </a:t>
            </a:r>
            <a:r>
              <a:rPr lang="en-US" b="1" i="1" u="sng" dirty="0" err="1" smtClean="0"/>
              <a:t>Barchan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Barchan</a:t>
            </a:r>
            <a:r>
              <a:rPr lang="en-US" dirty="0" smtClean="0"/>
              <a:t> dune are crescent shaped. </a:t>
            </a:r>
          </a:p>
          <a:p>
            <a:r>
              <a:rPr lang="en-US" dirty="0" smtClean="0"/>
              <a:t>These are the fastest moving dunes and are formed by the wind continuously coming from one direction.</a:t>
            </a:r>
            <a:endParaRPr lang="en-US" dirty="0"/>
          </a:p>
        </p:txBody>
      </p:sp>
      <p:pic>
        <p:nvPicPr>
          <p:cNvPr id="5122" name="Picture 2" descr="http://www.iamegypt.org/wp-content/uploads/2011/08/sand-dune-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429000" cy="309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infoplease.com/images/ESCI225DEPOSI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3886200" cy="312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Wind Erosion Affects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Type of Dune:  </a:t>
            </a:r>
            <a:r>
              <a:rPr lang="en-US" b="1" i="1" u="sng" dirty="0" smtClean="0"/>
              <a:t>Transverse</a:t>
            </a:r>
          </a:p>
          <a:p>
            <a:r>
              <a:rPr lang="en-US" dirty="0" err="1" smtClean="0"/>
              <a:t>Barchan</a:t>
            </a:r>
            <a:r>
              <a:rPr lang="en-US" dirty="0" smtClean="0"/>
              <a:t> dunes can become aligned together along a plane perpendicular to become transverse dunes.</a:t>
            </a:r>
            <a:endParaRPr lang="en-US" dirty="0"/>
          </a:p>
        </p:txBody>
      </p:sp>
      <p:pic>
        <p:nvPicPr>
          <p:cNvPr id="8195" name="Picture 3" descr="Barchan dunes near Medano Creek join together to become transverse du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810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s://encrypted-tbn2.gstatic.com/images?q=tbn:ANd9GcQaGIzHaAT8PC8_ritB31ub449xS0eWRP8zgTyaWODEqxI4IvX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67200"/>
            <a:ext cx="470780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Wind Erosion Affects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2286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Type of Dune:  </a:t>
            </a:r>
            <a:r>
              <a:rPr lang="en-US" b="1" i="1" u="sng" dirty="0" smtClean="0"/>
              <a:t>Longitudinal </a:t>
            </a:r>
            <a:endParaRPr lang="en-US" b="1" dirty="0" smtClean="0"/>
          </a:p>
          <a:p>
            <a:r>
              <a:rPr lang="en-US" dirty="0" smtClean="0"/>
              <a:t>When </a:t>
            </a:r>
            <a:r>
              <a:rPr lang="en-US" dirty="0" err="1" smtClean="0"/>
              <a:t>barchan</a:t>
            </a:r>
            <a:r>
              <a:rPr lang="en-US" dirty="0" smtClean="0"/>
              <a:t> dunes become highly elongated, they may form into longitudinal dunes.</a:t>
            </a:r>
          </a:p>
          <a:p>
            <a:r>
              <a:rPr lang="en-US" dirty="0" smtClean="0"/>
              <a:t>In other parts of the world, such as in Africa, great fields of longitudinal dunes can dominate the landscape for hundreds of miles.</a:t>
            </a:r>
            <a:endParaRPr lang="en-US" dirty="0"/>
          </a:p>
        </p:txBody>
      </p:sp>
      <p:pic>
        <p:nvPicPr>
          <p:cNvPr id="6146" name="Picture 2" descr="Longitudinal dunefield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810000"/>
            <a:ext cx="568157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ga.lsu.edu/hesp/images/TDesertDu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810000"/>
            <a:ext cx="41251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Wind Erosion Affects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Type of Dune:  </a:t>
            </a:r>
            <a:r>
              <a:rPr lang="en-US" b="1" i="1" u="sng" dirty="0" smtClean="0"/>
              <a:t>Parabolic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If strong winds erode a section of the vegetated sand a parabolic dune may form.</a:t>
            </a:r>
          </a:p>
          <a:p>
            <a:r>
              <a:rPr lang="en-US" dirty="0" smtClean="0"/>
              <a:t>Vegetation holds the "arms" of the dune in place as the leeward "nose" of the dune migrates forward.</a:t>
            </a:r>
            <a:endParaRPr lang="en-US" dirty="0"/>
          </a:p>
        </p:txBody>
      </p:sp>
      <p:pic>
        <p:nvPicPr>
          <p:cNvPr id="7170" name="Picture 2" descr="Parabolic dune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457576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lasfaculty.ucdenver.edu/callen/1202/Landscapes/Arid/DunesParabolicDi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47" y="1219200"/>
            <a:ext cx="4214813" cy="26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geo.msu.edu/geogmich/images/parabolicdun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" y="152400"/>
            <a:ext cx="903514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can…</a:t>
            </a:r>
          </a:p>
          <a:p>
            <a:r>
              <a:rPr lang="en-US" dirty="0" smtClean="0"/>
              <a:t>Explain how wind changes the Earths surface</a:t>
            </a:r>
          </a:p>
          <a:p>
            <a:r>
              <a:rPr lang="en-US" dirty="0" smtClean="0"/>
              <a:t>Describe the different types of Wind Erosion</a:t>
            </a:r>
          </a:p>
          <a:p>
            <a:r>
              <a:rPr lang="en-US" dirty="0" smtClean="0"/>
              <a:t>Describe the process of dune formation and identify the dune types.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17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Erosion Affects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3.bp.blogspot.com/-nVHUvLYu3Rg/UCoopmEuEpI/AAAAAAAAAEk/NK1u7ty7rFE/s1600/Types+of+du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0" y="1447800"/>
            <a:ext cx="8840279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Erosion Affects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Besides sand deposits (dunes) smaller sediments like silt and clay can also be deposited.  These deposits are called </a:t>
            </a:r>
            <a:r>
              <a:rPr lang="en-US" b="1" i="1" u="sng" dirty="0" smtClean="0"/>
              <a:t>Loess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Loess deposits provide for nutrient rich soils.</a:t>
            </a:r>
            <a:endParaRPr lang="en-US" dirty="0"/>
          </a:p>
        </p:txBody>
      </p:sp>
      <p:pic>
        <p:nvPicPr>
          <p:cNvPr id="17410" name="Picture 2" descr="http://is335.tripod.com/lo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9998"/>
            <a:ext cx="4572000" cy="280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is335.tripod.com/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834206" cy="280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5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Wind Erosion Affects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 smtClean="0"/>
              <a:t>Sandstorms</a:t>
            </a:r>
            <a:r>
              <a:rPr lang="en-US" dirty="0" smtClean="0"/>
              <a:t> – provide for a massive redistribution of sediments.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 descr="https://encrypted-tbn3.gstatic.com/images?q=tbn:ANd9GcQdzefV_4ndBxQH21IrbFrETIjBmk5tFAO07-0oPRrQ4fdxJzgp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22171"/>
            <a:ext cx="880750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nrlmry.navy.mil/aerosol_web/Docs/comet/mesoprim/dust/media/graphics/tokar_seawifs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228600"/>
            <a:ext cx="362590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usgs.gov/blogs/features/files/2011/10/dust-storm-r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6200"/>
            <a:ext cx="9080500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grantchronicles.com/duststor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7" y="0"/>
            <a:ext cx="920500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findingdulcinea.com/docroot/dulcinea/fd_images/news/on-this-day/May/Great-Plains-Hit-With-Devastating-Dust-Storm/news/0/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9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s://encrypted-tbn1.gstatic.com/images?q=tbn:ANd9GcSkKGrXxapCWd5tn08WoYL9hHz7SCsmWI9xovPBX5ZidO_6IABeX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Sandstorm Aftermath</a:t>
            </a:r>
            <a:endParaRPr lang="en-US" dirty="0"/>
          </a:p>
        </p:txBody>
      </p:sp>
      <p:pic>
        <p:nvPicPr>
          <p:cNvPr id="21510" name="Picture 6" descr="https://encrypted-tbn2.gstatic.com/images?q=tbn:ANd9GcRrxX0OkI0SIfvS1qefe1yaRP85l7OQxZLd5dhpdQmw6UtDYoIbNQ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693885"/>
            <a:ext cx="4746171" cy="316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s://encrypted-tbn1.gstatic.com/images?q=tbn:ANd9GcSusxttXYL2nNtBtF-AizbW19iJx2T31NQjQdRw8SuyWM_68ajtfw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561441"/>
            <a:ext cx="4408714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I…</a:t>
            </a:r>
          </a:p>
          <a:p>
            <a:r>
              <a:rPr lang="en-US" dirty="0" smtClean="0"/>
              <a:t>Explain how wind changes the Earths surface</a:t>
            </a:r>
          </a:p>
          <a:p>
            <a:r>
              <a:rPr lang="en-US" dirty="0" smtClean="0"/>
              <a:t>Describe the different types of Wind Erosion</a:t>
            </a:r>
          </a:p>
          <a:p>
            <a:r>
              <a:rPr lang="en-US" dirty="0" smtClean="0"/>
              <a:t>Describe the process of dune formation and identify the dune types.</a:t>
            </a:r>
          </a:p>
          <a:p>
            <a:r>
              <a:rPr lang="en-US" dirty="0" smtClean="0"/>
              <a:t>Describe the affects of soil erosion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Recall: Types of Erosion we have discussed</a:t>
            </a:r>
          </a:p>
          <a:p>
            <a:r>
              <a:rPr lang="en-US" dirty="0" smtClean="0"/>
              <a:t>Mass movement </a:t>
            </a:r>
          </a:p>
          <a:p>
            <a:r>
              <a:rPr lang="en-US" dirty="0" smtClean="0"/>
              <a:t>Glaciers </a:t>
            </a:r>
          </a:p>
          <a:p>
            <a:r>
              <a:rPr lang="en-US" dirty="0" smtClean="0"/>
              <a:t>Water Erosion</a:t>
            </a:r>
          </a:p>
          <a:p>
            <a:pPr lvl="1"/>
            <a:r>
              <a:rPr lang="en-US" dirty="0" smtClean="0"/>
              <a:t>Rill, Gully, &amp; Sheet Erosion</a:t>
            </a:r>
          </a:p>
          <a:p>
            <a:pPr lvl="1"/>
            <a:r>
              <a:rPr lang="en-US" dirty="0" smtClean="0"/>
              <a:t>Stream Erosion </a:t>
            </a:r>
          </a:p>
          <a:p>
            <a:pPr lvl="1"/>
            <a:r>
              <a:rPr lang="en-US" dirty="0" smtClean="0"/>
              <a:t>Cave Formation </a:t>
            </a:r>
          </a:p>
        </p:txBody>
      </p:sp>
    </p:spTree>
    <p:extLst>
      <p:ext uri="{BB962C8B-B14F-4D97-AF65-F5344CB8AC3E}">
        <p14:creationId xmlns:p14="http://schemas.microsoft.com/office/powerpoint/2010/main" val="937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Wind Erosion is another form of erosion.  </a:t>
            </a:r>
          </a:p>
          <a:p>
            <a:r>
              <a:rPr lang="en-US" dirty="0" smtClean="0"/>
              <a:t>Wind Erosion is a common phenomenon occurring mostly in flat, bare areas; dry, sandy soils; or anywhere the soil is loose, dry, and finely granulated.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AutoShape 2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858963"/>
            <a:ext cx="51149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0975" y="-1706563"/>
            <a:ext cx="51149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://esp.cr.usgs.gov/projects/sw/swdust/images/milford_flats_stati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352222"/>
            <a:ext cx="4010025" cy="49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erosion damages land and natural vegetation by removing soil from one place and depositing it in another. </a:t>
            </a:r>
          </a:p>
          <a:p>
            <a:r>
              <a:rPr lang="en-US" dirty="0" smtClean="0"/>
              <a:t>It causes soil loss, dryness and deterioration of soil structure, nutrient and productivity losses and air pollution.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secretagentworms.org/images/chart_us_erosion_wi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54" y="4242702"/>
            <a:ext cx="4453345" cy="259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0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Areas of Wind Erosion – Nationally </a:t>
            </a:r>
            <a:endParaRPr lang="en-US" dirty="0"/>
          </a:p>
        </p:txBody>
      </p:sp>
      <p:pic>
        <p:nvPicPr>
          <p:cNvPr id="10242" name="Picture 2" descr="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633445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Wind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Suspension</a:t>
            </a:r>
            <a:r>
              <a:rPr lang="en-US" dirty="0" smtClean="0"/>
              <a:t>: </a:t>
            </a:r>
            <a:r>
              <a:rPr lang="en-US" dirty="0" smtClean="0">
                <a:effectLst/>
              </a:rPr>
              <a:t>Fine particles move parallel to the surface and upward into the atmosphere by strong winds. </a:t>
            </a:r>
          </a:p>
          <a:p>
            <a:r>
              <a:rPr lang="en-US" dirty="0" smtClean="0">
                <a:effectLst/>
              </a:rPr>
              <a:t>Suspended particles can travel hundreds of miles.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passel.unl.edu/Image/siteImages/AfricDustStormNASA-s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64129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5638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NASA satellite image of a dust storm carrying particles off the coast of west Africa.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Wind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effectLst/>
              </a:rPr>
              <a:t>SALTATION</a:t>
            </a:r>
            <a:r>
              <a:rPr lang="en-US" b="1" dirty="0" smtClean="0">
                <a:effectLst/>
              </a:rPr>
              <a:t>:</a:t>
            </a:r>
            <a:r>
              <a:rPr lang="en-US" dirty="0" smtClean="0">
                <a:effectLst/>
              </a:rPr>
              <a:t> Movement of particles by a series of short bounces along the surface of the ground, and dislodging additional particles with each impact. </a:t>
            </a:r>
          </a:p>
          <a:p>
            <a:r>
              <a:rPr lang="en-US" dirty="0" smtClean="0">
                <a:effectLst/>
              </a:rPr>
              <a:t>Depending on conditions, this process accounts for 50 to 90% of the total movement of soil by wind.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pic>
        <p:nvPicPr>
          <p:cNvPr id="3074" name="Picture 2" descr="http://milford.nserl.purdue.edu/weppdocs/overview/images/flan2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19600"/>
            <a:ext cx="3962400" cy="22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Wind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effectLst/>
              </a:rPr>
              <a:t>SOIL CREEP</a:t>
            </a:r>
            <a:r>
              <a:rPr lang="en-US" b="1" dirty="0" smtClean="0">
                <a:effectLst/>
              </a:rPr>
              <a:t>:</a:t>
            </a:r>
            <a:r>
              <a:rPr lang="en-US" dirty="0" smtClean="0">
                <a:effectLst/>
              </a:rPr>
              <a:t> The rolling and sliding of larger soil particles along the ground surface. </a:t>
            </a:r>
          </a:p>
          <a:p>
            <a:r>
              <a:rPr lang="en-US" dirty="0" smtClean="0">
                <a:effectLst/>
              </a:rPr>
              <a:t>Accounts for 5 to 25% of total soil movement by wind. </a:t>
            </a:r>
          </a:p>
          <a:p>
            <a:r>
              <a:rPr lang="en-US" dirty="0" smtClean="0"/>
              <a:t>Different from the mass movement creep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677</Words>
  <Application>Microsoft Office PowerPoint</Application>
  <PresentationFormat>On-screen Show (4:3)</PresentationFormat>
  <Paragraphs>81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Earth Science Notes</vt:lpstr>
      <vt:lpstr>Objectives</vt:lpstr>
      <vt:lpstr>Erosion</vt:lpstr>
      <vt:lpstr>Wind Erosion</vt:lpstr>
      <vt:lpstr>Wind Erosion</vt:lpstr>
      <vt:lpstr>Wind Erosion</vt:lpstr>
      <vt:lpstr>Types of Wind Erosion</vt:lpstr>
      <vt:lpstr>Types of Wind Erosion</vt:lpstr>
      <vt:lpstr>Types of Wind Erosion</vt:lpstr>
      <vt:lpstr>PowerPoint Presentation</vt:lpstr>
      <vt:lpstr>Wind Erosion</vt:lpstr>
      <vt:lpstr>Wind Erosion Affects</vt:lpstr>
      <vt:lpstr>Wind Erosion Affects</vt:lpstr>
      <vt:lpstr>Wind Erosion Affects</vt:lpstr>
      <vt:lpstr>Wind Erosion Affects</vt:lpstr>
      <vt:lpstr>Wind Erosion Affects</vt:lpstr>
      <vt:lpstr>Wind Erosion Affects</vt:lpstr>
      <vt:lpstr>Wind Erosion Affects</vt:lpstr>
      <vt:lpstr>PowerPoint Presentation</vt:lpstr>
      <vt:lpstr>Wind Erosion Affects</vt:lpstr>
      <vt:lpstr>Wind Erosion Affects</vt:lpstr>
      <vt:lpstr>Wind Erosion Affects</vt:lpstr>
      <vt:lpstr>PowerPoint Presentation</vt:lpstr>
      <vt:lpstr>PowerPoint Presentation</vt:lpstr>
      <vt:lpstr>Sandstorm Aftermath</vt:lpstr>
      <vt:lpstr>Assessment</vt:lpstr>
    </vt:vector>
  </TitlesOfParts>
  <Company>Bridgman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Bridgman</dc:creator>
  <cp:lastModifiedBy>Aaron Locke</cp:lastModifiedBy>
  <cp:revision>22</cp:revision>
  <dcterms:created xsi:type="dcterms:W3CDTF">2013-12-08T22:05:28Z</dcterms:created>
  <dcterms:modified xsi:type="dcterms:W3CDTF">2015-12-10T14:41:54Z</dcterms:modified>
</cp:coreProperties>
</file>